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302" r:id="rId2"/>
    <p:sldId id="303" r:id="rId3"/>
    <p:sldId id="306" r:id="rId4"/>
    <p:sldId id="315" r:id="rId5"/>
    <p:sldId id="351" r:id="rId6"/>
    <p:sldId id="316" r:id="rId7"/>
    <p:sldId id="317" r:id="rId8"/>
    <p:sldId id="318" r:id="rId9"/>
    <p:sldId id="319" r:id="rId10"/>
    <p:sldId id="307" r:id="rId11"/>
    <p:sldId id="308" r:id="rId12"/>
    <p:sldId id="309" r:id="rId13"/>
    <p:sldId id="337" r:id="rId14"/>
    <p:sldId id="310" r:id="rId15"/>
    <p:sldId id="326" r:id="rId16"/>
    <p:sldId id="338" r:id="rId17"/>
    <p:sldId id="334" r:id="rId18"/>
    <p:sldId id="330" r:id="rId19"/>
    <p:sldId id="342" r:id="rId20"/>
    <p:sldId id="329" r:id="rId21"/>
    <p:sldId id="339" r:id="rId22"/>
    <p:sldId id="327" r:id="rId23"/>
    <p:sldId id="328" r:id="rId24"/>
    <p:sldId id="331" r:id="rId25"/>
    <p:sldId id="340" r:id="rId26"/>
    <p:sldId id="332" r:id="rId27"/>
    <p:sldId id="333" r:id="rId28"/>
    <p:sldId id="312" r:id="rId29"/>
    <p:sldId id="349" r:id="rId30"/>
    <p:sldId id="354" r:id="rId31"/>
    <p:sldId id="353" r:id="rId32"/>
    <p:sldId id="313" r:id="rId33"/>
    <p:sldId id="314" r:id="rId34"/>
    <p:sldId id="311" r:id="rId35"/>
    <p:sldId id="356" r:id="rId36"/>
    <p:sldId id="355" r:id="rId37"/>
    <p:sldId id="358" r:id="rId38"/>
    <p:sldId id="357" r:id="rId39"/>
    <p:sldId id="322" r:id="rId40"/>
    <p:sldId id="352" r:id="rId41"/>
    <p:sldId id="304" r:id="rId42"/>
    <p:sldId id="347" r:id="rId43"/>
    <p:sldId id="348" r:id="rId44"/>
    <p:sldId id="344" r:id="rId45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17D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AC7A057-368C-4B51-85F9-1A31FCD67203}" type="doc">
      <dgm:prSet loTypeId="urn:microsoft.com/office/officeart/2008/layout/RadialCluster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kumimoji="1" lang="ja-JP" altLang="en-US"/>
        </a:p>
      </dgm:t>
    </dgm:pt>
    <dgm:pt modelId="{4AC5CFA1-CCC8-4975-A4E0-C315C604D614}">
      <dgm:prSet phldrT="[テキスト]"/>
      <dgm:spPr/>
      <dgm:t>
        <a:bodyPr/>
        <a:lstStyle/>
        <a:p>
          <a:r>
            <a:rPr kumimoji="1" lang="ja-JP" altLang="en-US" dirty="0" smtClean="0"/>
            <a:t>社会保障と</a:t>
          </a:r>
          <a:endParaRPr kumimoji="1" lang="en-US" altLang="ja-JP" dirty="0" smtClean="0"/>
        </a:p>
        <a:p>
          <a:r>
            <a:rPr kumimoji="1" lang="ja-JP" altLang="en-US" dirty="0" smtClean="0"/>
            <a:t>公共事業の</a:t>
          </a:r>
          <a:endParaRPr kumimoji="1" lang="en-US" altLang="ja-JP" dirty="0" smtClean="0"/>
        </a:p>
        <a:p>
          <a:r>
            <a:rPr kumimoji="1" lang="ja-JP" altLang="en-US" dirty="0" smtClean="0"/>
            <a:t>せめぎあい</a:t>
          </a:r>
          <a:endParaRPr kumimoji="1" lang="ja-JP" altLang="en-US" dirty="0"/>
        </a:p>
      </dgm:t>
    </dgm:pt>
    <dgm:pt modelId="{14F3CC62-5975-426E-9E1D-73DB8F40C3AF}" type="parTrans" cxnId="{20C1943B-4C80-4125-AA3D-CF719F94DEE9}">
      <dgm:prSet/>
      <dgm:spPr/>
      <dgm:t>
        <a:bodyPr/>
        <a:lstStyle/>
        <a:p>
          <a:endParaRPr kumimoji="1" lang="ja-JP" altLang="en-US"/>
        </a:p>
      </dgm:t>
    </dgm:pt>
    <dgm:pt modelId="{EDA2537A-89FE-478B-ADE6-82B81C3C1067}" type="sibTrans" cxnId="{20C1943B-4C80-4125-AA3D-CF719F94DEE9}">
      <dgm:prSet/>
      <dgm:spPr/>
      <dgm:t>
        <a:bodyPr/>
        <a:lstStyle/>
        <a:p>
          <a:endParaRPr kumimoji="1" lang="ja-JP" altLang="en-US"/>
        </a:p>
      </dgm:t>
    </dgm:pt>
    <dgm:pt modelId="{ED1B002B-34C4-4099-A4D9-EF0CD74BD90F}">
      <dgm:prSet phldrT="[テキスト]"/>
      <dgm:spPr/>
      <dgm:t>
        <a:bodyPr/>
        <a:lstStyle/>
        <a:p>
          <a:r>
            <a:rPr kumimoji="1" lang="ja-JP" altLang="en-US" dirty="0" smtClean="0"/>
            <a:t>市民</a:t>
          </a:r>
          <a:endParaRPr kumimoji="1" lang="ja-JP" altLang="en-US" dirty="0"/>
        </a:p>
      </dgm:t>
    </dgm:pt>
    <dgm:pt modelId="{C947471A-3547-4D66-AFFE-F5F8D07DF378}" type="parTrans" cxnId="{12B7F197-33C3-48AB-9C9F-2F230ED7896F}">
      <dgm:prSet/>
      <dgm:spPr/>
      <dgm:t>
        <a:bodyPr/>
        <a:lstStyle/>
        <a:p>
          <a:endParaRPr kumimoji="1" lang="ja-JP" altLang="en-US"/>
        </a:p>
      </dgm:t>
    </dgm:pt>
    <dgm:pt modelId="{0A82A37A-A295-498B-8171-8C444FD2FC0C}" type="sibTrans" cxnId="{12B7F197-33C3-48AB-9C9F-2F230ED7896F}">
      <dgm:prSet/>
      <dgm:spPr/>
      <dgm:t>
        <a:bodyPr/>
        <a:lstStyle/>
        <a:p>
          <a:endParaRPr kumimoji="1" lang="ja-JP" altLang="en-US"/>
        </a:p>
      </dgm:t>
    </dgm:pt>
    <dgm:pt modelId="{58F28964-22F1-4432-A901-F2068460FD9F}">
      <dgm:prSet phldrT="[テキスト]"/>
      <dgm:spPr/>
      <dgm:t>
        <a:bodyPr/>
        <a:lstStyle/>
        <a:p>
          <a:r>
            <a:rPr kumimoji="1" lang="ja-JP" altLang="en-US" dirty="0" smtClean="0"/>
            <a:t>イデオロギー</a:t>
          </a:r>
          <a:endParaRPr kumimoji="1" lang="ja-JP" altLang="en-US" dirty="0"/>
        </a:p>
      </dgm:t>
    </dgm:pt>
    <dgm:pt modelId="{3ADCC3D3-05CC-4AB5-BE0A-DD9CC97B592F}" type="parTrans" cxnId="{A0C9E80B-F5DB-4F3E-8131-EB5D539CB600}">
      <dgm:prSet/>
      <dgm:spPr/>
      <dgm:t>
        <a:bodyPr/>
        <a:lstStyle/>
        <a:p>
          <a:endParaRPr kumimoji="1" lang="ja-JP" altLang="en-US"/>
        </a:p>
      </dgm:t>
    </dgm:pt>
    <dgm:pt modelId="{A832275A-CA5D-4B39-8BDB-603C9DF61CD1}" type="sibTrans" cxnId="{A0C9E80B-F5DB-4F3E-8131-EB5D539CB600}">
      <dgm:prSet/>
      <dgm:spPr/>
      <dgm:t>
        <a:bodyPr/>
        <a:lstStyle/>
        <a:p>
          <a:endParaRPr kumimoji="1" lang="ja-JP" altLang="en-US"/>
        </a:p>
      </dgm:t>
    </dgm:pt>
    <dgm:pt modelId="{09BF70CD-3053-40AA-81A2-E9A6610D9D52}">
      <dgm:prSet phldrT="[テキスト]"/>
      <dgm:spPr/>
      <dgm:t>
        <a:bodyPr/>
        <a:lstStyle/>
        <a:p>
          <a:r>
            <a:rPr kumimoji="1" lang="ja-JP" altLang="en-US" dirty="0" smtClean="0"/>
            <a:t>政治的動き</a:t>
          </a:r>
          <a:endParaRPr kumimoji="1" lang="ja-JP" altLang="en-US" dirty="0"/>
        </a:p>
      </dgm:t>
    </dgm:pt>
    <dgm:pt modelId="{FB22E62A-D67E-4BEB-8068-20B5BBBE49E8}" type="parTrans" cxnId="{42272CAF-F84C-4A99-8302-2AC8C7B06AB5}">
      <dgm:prSet/>
      <dgm:spPr/>
      <dgm:t>
        <a:bodyPr/>
        <a:lstStyle/>
        <a:p>
          <a:endParaRPr kumimoji="1" lang="ja-JP" altLang="en-US"/>
        </a:p>
      </dgm:t>
    </dgm:pt>
    <dgm:pt modelId="{7EEFEA12-7C1C-4022-B255-2676B9BC7181}" type="sibTrans" cxnId="{42272CAF-F84C-4A99-8302-2AC8C7B06AB5}">
      <dgm:prSet/>
      <dgm:spPr/>
      <dgm:t>
        <a:bodyPr/>
        <a:lstStyle/>
        <a:p>
          <a:endParaRPr kumimoji="1" lang="ja-JP" altLang="en-US"/>
        </a:p>
      </dgm:t>
    </dgm:pt>
    <dgm:pt modelId="{60EABE23-72F2-461C-BC77-08AD4412D0FA}" type="pres">
      <dgm:prSet presAssocID="{FAC7A057-368C-4B51-85F9-1A31FCD67203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kumimoji="1" lang="ja-JP" altLang="en-US"/>
        </a:p>
      </dgm:t>
    </dgm:pt>
    <dgm:pt modelId="{309CE668-DAAE-4A78-9505-9DA59861C940}" type="pres">
      <dgm:prSet presAssocID="{4AC5CFA1-CCC8-4975-A4E0-C315C604D614}" presName="singleCycle" presStyleCnt="0"/>
      <dgm:spPr/>
    </dgm:pt>
    <dgm:pt modelId="{3D949D63-0FEF-4E57-87B3-FBD4C24660A7}" type="pres">
      <dgm:prSet presAssocID="{4AC5CFA1-CCC8-4975-A4E0-C315C604D614}" presName="singleCenter" presStyleLbl="node1" presStyleIdx="0" presStyleCnt="4" custAng="0" custScaleX="251690" custScaleY="166095" custLinFactNeighborX="-1649" custLinFactNeighborY="-1137">
        <dgm:presLayoutVars>
          <dgm:chMax val="7"/>
          <dgm:chPref val="7"/>
        </dgm:presLayoutVars>
      </dgm:prSet>
      <dgm:spPr/>
      <dgm:t>
        <a:bodyPr/>
        <a:lstStyle/>
        <a:p>
          <a:endParaRPr kumimoji="1" lang="ja-JP" altLang="en-US"/>
        </a:p>
      </dgm:t>
    </dgm:pt>
    <dgm:pt modelId="{F86C6C66-4F9F-4B92-A33C-E738523C46F9}" type="pres">
      <dgm:prSet presAssocID="{C947471A-3547-4D66-AFFE-F5F8D07DF378}" presName="Name56" presStyleLbl="parChTrans1D2" presStyleIdx="0" presStyleCnt="3"/>
      <dgm:spPr/>
      <dgm:t>
        <a:bodyPr/>
        <a:lstStyle/>
        <a:p>
          <a:endParaRPr kumimoji="1" lang="ja-JP" altLang="en-US"/>
        </a:p>
      </dgm:t>
    </dgm:pt>
    <dgm:pt modelId="{B5CCF3FD-3D56-4CF9-874B-4A04E66D0B89}" type="pres">
      <dgm:prSet presAssocID="{ED1B002B-34C4-4099-A4D9-EF0CD74BD90F}" presName="text0" presStyleLbl="node1" presStyleIdx="1" presStyleCnt="4" custAng="0" custRadScaleRad="150184" custRadScaleInc="-802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49C16352-2713-441B-A5BD-3DC095CFB902}" type="pres">
      <dgm:prSet presAssocID="{3ADCC3D3-05CC-4AB5-BE0A-DD9CC97B592F}" presName="Name56" presStyleLbl="parChTrans1D2" presStyleIdx="1" presStyleCnt="3"/>
      <dgm:spPr/>
      <dgm:t>
        <a:bodyPr/>
        <a:lstStyle/>
        <a:p>
          <a:endParaRPr kumimoji="1" lang="ja-JP" altLang="en-US"/>
        </a:p>
      </dgm:t>
    </dgm:pt>
    <dgm:pt modelId="{04BD9CFC-1733-46D1-835E-EA921D69F1C0}" type="pres">
      <dgm:prSet presAssocID="{58F28964-22F1-4432-A901-F2068460FD9F}" presName="text0" presStyleLbl="node1" presStyleIdx="2" presStyleCnt="4" custScaleX="140221" custScaleY="104036" custRadScaleRad="162508" custRadScaleInc="-1085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734F2F72-855D-4589-AEA7-DDC85AF665DC}" type="pres">
      <dgm:prSet presAssocID="{FB22E62A-D67E-4BEB-8068-20B5BBBE49E8}" presName="Name56" presStyleLbl="parChTrans1D2" presStyleIdx="2" presStyleCnt="3"/>
      <dgm:spPr/>
      <dgm:t>
        <a:bodyPr/>
        <a:lstStyle/>
        <a:p>
          <a:endParaRPr kumimoji="1" lang="ja-JP" altLang="en-US"/>
        </a:p>
      </dgm:t>
    </dgm:pt>
    <dgm:pt modelId="{2F0D1118-41EF-47B3-9B99-DA62092CB8FD}" type="pres">
      <dgm:prSet presAssocID="{09BF70CD-3053-40AA-81A2-E9A6610D9D52}" presName="text0" presStyleLbl="node1" presStyleIdx="3" presStyleCnt="4" custScaleX="127912" custScaleY="144256" custRadScaleRad="207781" custRadScaleInc="-8178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42272CAF-F84C-4A99-8302-2AC8C7B06AB5}" srcId="{4AC5CFA1-CCC8-4975-A4E0-C315C604D614}" destId="{09BF70CD-3053-40AA-81A2-E9A6610D9D52}" srcOrd="2" destOrd="0" parTransId="{FB22E62A-D67E-4BEB-8068-20B5BBBE49E8}" sibTransId="{7EEFEA12-7C1C-4022-B255-2676B9BC7181}"/>
    <dgm:cxn modelId="{CAF56B77-14CB-440D-A857-35C3109E03F0}" type="presOf" srcId="{C947471A-3547-4D66-AFFE-F5F8D07DF378}" destId="{F86C6C66-4F9F-4B92-A33C-E738523C46F9}" srcOrd="0" destOrd="0" presId="urn:microsoft.com/office/officeart/2008/layout/RadialCluster"/>
    <dgm:cxn modelId="{A0C9E80B-F5DB-4F3E-8131-EB5D539CB600}" srcId="{4AC5CFA1-CCC8-4975-A4E0-C315C604D614}" destId="{58F28964-22F1-4432-A901-F2068460FD9F}" srcOrd="1" destOrd="0" parTransId="{3ADCC3D3-05CC-4AB5-BE0A-DD9CC97B592F}" sibTransId="{A832275A-CA5D-4B39-8BDB-603C9DF61CD1}"/>
    <dgm:cxn modelId="{FADF3E4F-D6EE-48C8-A568-CD5C6B7EAEA3}" type="presOf" srcId="{4AC5CFA1-CCC8-4975-A4E0-C315C604D614}" destId="{3D949D63-0FEF-4E57-87B3-FBD4C24660A7}" srcOrd="0" destOrd="0" presId="urn:microsoft.com/office/officeart/2008/layout/RadialCluster"/>
    <dgm:cxn modelId="{48C83A00-736C-4BC7-B48D-7669AAEFEDE3}" type="presOf" srcId="{58F28964-22F1-4432-A901-F2068460FD9F}" destId="{04BD9CFC-1733-46D1-835E-EA921D69F1C0}" srcOrd="0" destOrd="0" presId="urn:microsoft.com/office/officeart/2008/layout/RadialCluster"/>
    <dgm:cxn modelId="{989E5D00-448B-4DA1-B1A4-940A6A3E6C2D}" type="presOf" srcId="{ED1B002B-34C4-4099-A4D9-EF0CD74BD90F}" destId="{B5CCF3FD-3D56-4CF9-874B-4A04E66D0B89}" srcOrd="0" destOrd="0" presId="urn:microsoft.com/office/officeart/2008/layout/RadialCluster"/>
    <dgm:cxn modelId="{66DBE41E-6C85-40CE-AEB9-A1E9759AB57E}" type="presOf" srcId="{FAC7A057-368C-4B51-85F9-1A31FCD67203}" destId="{60EABE23-72F2-461C-BC77-08AD4412D0FA}" srcOrd="0" destOrd="0" presId="urn:microsoft.com/office/officeart/2008/layout/RadialCluster"/>
    <dgm:cxn modelId="{6AB3ED06-7674-4315-A1F1-8A4E292C4EFE}" type="presOf" srcId="{09BF70CD-3053-40AA-81A2-E9A6610D9D52}" destId="{2F0D1118-41EF-47B3-9B99-DA62092CB8FD}" srcOrd="0" destOrd="0" presId="urn:microsoft.com/office/officeart/2008/layout/RadialCluster"/>
    <dgm:cxn modelId="{2AC55F89-9FA0-4A2A-BE8B-B7BB7F0014FD}" type="presOf" srcId="{3ADCC3D3-05CC-4AB5-BE0A-DD9CC97B592F}" destId="{49C16352-2713-441B-A5BD-3DC095CFB902}" srcOrd="0" destOrd="0" presId="urn:microsoft.com/office/officeart/2008/layout/RadialCluster"/>
    <dgm:cxn modelId="{12B7F197-33C3-48AB-9C9F-2F230ED7896F}" srcId="{4AC5CFA1-CCC8-4975-A4E0-C315C604D614}" destId="{ED1B002B-34C4-4099-A4D9-EF0CD74BD90F}" srcOrd="0" destOrd="0" parTransId="{C947471A-3547-4D66-AFFE-F5F8D07DF378}" sibTransId="{0A82A37A-A295-498B-8171-8C444FD2FC0C}"/>
    <dgm:cxn modelId="{CECF3BEC-F057-4244-B1CF-63339ABE4DD6}" type="presOf" srcId="{FB22E62A-D67E-4BEB-8068-20B5BBBE49E8}" destId="{734F2F72-855D-4589-AEA7-DDC85AF665DC}" srcOrd="0" destOrd="0" presId="urn:microsoft.com/office/officeart/2008/layout/RadialCluster"/>
    <dgm:cxn modelId="{20C1943B-4C80-4125-AA3D-CF719F94DEE9}" srcId="{FAC7A057-368C-4B51-85F9-1A31FCD67203}" destId="{4AC5CFA1-CCC8-4975-A4E0-C315C604D614}" srcOrd="0" destOrd="0" parTransId="{14F3CC62-5975-426E-9E1D-73DB8F40C3AF}" sibTransId="{EDA2537A-89FE-478B-ADE6-82B81C3C1067}"/>
    <dgm:cxn modelId="{1F8A2B42-9FB9-4D63-BBF5-BE35758CE09A}" type="presParOf" srcId="{60EABE23-72F2-461C-BC77-08AD4412D0FA}" destId="{309CE668-DAAE-4A78-9505-9DA59861C940}" srcOrd="0" destOrd="0" presId="urn:microsoft.com/office/officeart/2008/layout/RadialCluster"/>
    <dgm:cxn modelId="{1FA64E45-B109-4CB3-8A8B-9B2981F279B2}" type="presParOf" srcId="{309CE668-DAAE-4A78-9505-9DA59861C940}" destId="{3D949D63-0FEF-4E57-87B3-FBD4C24660A7}" srcOrd="0" destOrd="0" presId="urn:microsoft.com/office/officeart/2008/layout/RadialCluster"/>
    <dgm:cxn modelId="{B1D62C2C-B419-4BFF-B9AB-8A30FC3DD362}" type="presParOf" srcId="{309CE668-DAAE-4A78-9505-9DA59861C940}" destId="{F86C6C66-4F9F-4B92-A33C-E738523C46F9}" srcOrd="1" destOrd="0" presId="urn:microsoft.com/office/officeart/2008/layout/RadialCluster"/>
    <dgm:cxn modelId="{4C0ED5B0-F4D8-4A29-89DB-AD7D3B1D668C}" type="presParOf" srcId="{309CE668-DAAE-4A78-9505-9DA59861C940}" destId="{B5CCF3FD-3D56-4CF9-874B-4A04E66D0B89}" srcOrd="2" destOrd="0" presId="urn:microsoft.com/office/officeart/2008/layout/RadialCluster"/>
    <dgm:cxn modelId="{B05DC424-E1D1-4DBF-A63E-26DC4685A2D5}" type="presParOf" srcId="{309CE668-DAAE-4A78-9505-9DA59861C940}" destId="{49C16352-2713-441B-A5BD-3DC095CFB902}" srcOrd="3" destOrd="0" presId="urn:microsoft.com/office/officeart/2008/layout/RadialCluster"/>
    <dgm:cxn modelId="{313623C1-083D-41C0-B90D-6FAAB07AC259}" type="presParOf" srcId="{309CE668-DAAE-4A78-9505-9DA59861C940}" destId="{04BD9CFC-1733-46D1-835E-EA921D69F1C0}" srcOrd="4" destOrd="0" presId="urn:microsoft.com/office/officeart/2008/layout/RadialCluster"/>
    <dgm:cxn modelId="{E64295B7-4371-4D28-8E21-03FDA278C6DF}" type="presParOf" srcId="{309CE668-DAAE-4A78-9505-9DA59861C940}" destId="{734F2F72-855D-4589-AEA7-DDC85AF665DC}" srcOrd="5" destOrd="0" presId="urn:microsoft.com/office/officeart/2008/layout/RadialCluster"/>
    <dgm:cxn modelId="{24920B4E-E867-4E35-8095-7ECB89616E22}" type="presParOf" srcId="{309CE668-DAAE-4A78-9505-9DA59861C940}" destId="{2F0D1118-41EF-47B3-9B99-DA62092CB8FD}" srcOrd="6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DC9EE3-C995-4F5C-819D-AAE888A6B6D1}" type="datetimeFigureOut">
              <a:rPr kumimoji="1" lang="ja-JP" altLang="en-US" smtClean="0"/>
              <a:pPr/>
              <a:t>2013/5/31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DD3715-ACC7-47CC-9DA9-C33011BC16FE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val="26727453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16636-51C9-4AED-B446-C03FEC2449D1}" type="datetimeFigureOut">
              <a:rPr kumimoji="1" lang="ja-JP" altLang="en-US" smtClean="0"/>
              <a:pPr/>
              <a:t>2013/5/31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29A3B-3C26-4B9C-AA2B-D459E6C16196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val="37213586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16636-51C9-4AED-B446-C03FEC2449D1}" type="datetimeFigureOut">
              <a:rPr kumimoji="1" lang="ja-JP" altLang="en-US" smtClean="0"/>
              <a:pPr/>
              <a:t>2013/5/31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29A3B-3C26-4B9C-AA2B-D459E6C16196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val="38929048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16636-51C9-4AED-B446-C03FEC2449D1}" type="datetimeFigureOut">
              <a:rPr kumimoji="1" lang="ja-JP" altLang="en-US" smtClean="0"/>
              <a:pPr/>
              <a:t>2013/5/31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29A3B-3C26-4B9C-AA2B-D459E6C16196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val="20957196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16636-51C9-4AED-B446-C03FEC2449D1}" type="datetimeFigureOut">
              <a:rPr kumimoji="1" lang="ja-JP" altLang="en-US" smtClean="0"/>
              <a:pPr/>
              <a:t>2013/5/31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29A3B-3C26-4B9C-AA2B-D459E6C16196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val="445498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16636-51C9-4AED-B446-C03FEC2449D1}" type="datetimeFigureOut">
              <a:rPr kumimoji="1" lang="ja-JP" altLang="en-US" smtClean="0"/>
              <a:pPr/>
              <a:t>2013/5/31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29A3B-3C26-4B9C-AA2B-D459E6C16196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val="3916797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16636-51C9-4AED-B446-C03FEC2449D1}" type="datetimeFigureOut">
              <a:rPr kumimoji="1" lang="ja-JP" altLang="en-US" smtClean="0"/>
              <a:pPr/>
              <a:t>2013/5/31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29A3B-3C26-4B9C-AA2B-D459E6C16196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val="3526675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16636-51C9-4AED-B446-C03FEC2449D1}" type="datetimeFigureOut">
              <a:rPr kumimoji="1" lang="ja-JP" altLang="en-US" smtClean="0"/>
              <a:pPr/>
              <a:t>2013/5/31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29A3B-3C26-4B9C-AA2B-D459E6C16196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val="3117185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16636-51C9-4AED-B446-C03FEC2449D1}" type="datetimeFigureOut">
              <a:rPr kumimoji="1" lang="ja-JP" altLang="en-US" smtClean="0"/>
              <a:pPr/>
              <a:t>2013/5/31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29A3B-3C26-4B9C-AA2B-D459E6C16196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val="2389387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16636-51C9-4AED-B446-C03FEC2449D1}" type="datetimeFigureOut">
              <a:rPr kumimoji="1" lang="ja-JP" altLang="en-US" smtClean="0"/>
              <a:pPr/>
              <a:t>2013/5/31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29A3B-3C26-4B9C-AA2B-D459E6C16196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val="1229590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16636-51C9-4AED-B446-C03FEC2449D1}" type="datetimeFigureOut">
              <a:rPr kumimoji="1" lang="ja-JP" altLang="en-US" smtClean="0"/>
              <a:pPr/>
              <a:t>2013/5/31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29A3B-3C26-4B9C-AA2B-D459E6C16196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val="2919473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16636-51C9-4AED-B446-C03FEC2449D1}" type="datetimeFigureOut">
              <a:rPr kumimoji="1" lang="ja-JP" altLang="en-US" smtClean="0"/>
              <a:pPr/>
              <a:t>2013/5/31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29A3B-3C26-4B9C-AA2B-D459E6C16196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val="1928263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316636-51C9-4AED-B446-C03FEC2449D1}" type="datetimeFigureOut">
              <a:rPr kumimoji="1" lang="ja-JP" altLang="en-US" smtClean="0"/>
              <a:pPr/>
              <a:t>2013/5/31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629A3B-3C26-4B9C-AA2B-D459E6C16196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val="466771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22069" cy="6858000"/>
          </a:xfrm>
          <a:prstGeom prst="rect">
            <a:avLst/>
          </a:prstGeom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916832"/>
            <a:ext cx="6408712" cy="938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416" y="6021288"/>
            <a:ext cx="4499212" cy="709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786132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-14068"/>
            <a:ext cx="8229600" cy="1143000"/>
          </a:xfrm>
        </p:spPr>
        <p:txBody>
          <a:bodyPr/>
          <a:lstStyle/>
          <a:p>
            <a:r>
              <a:rPr kumimoji="1" lang="ja-JP" altLang="en-US" dirty="0" smtClean="0"/>
              <a:t>とある一日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76064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kumimoji="1" lang="ja-JP" altLang="en-US" dirty="0" smtClean="0"/>
              <a:t>６：００　起床</a:t>
            </a:r>
            <a:r>
              <a:rPr lang="ja-JP" altLang="en-US" dirty="0" smtClean="0"/>
              <a:t>　朝食、洗濯、新聞チェック</a:t>
            </a:r>
            <a:endParaRPr lang="en-US" altLang="ja-JP" dirty="0" smtClean="0"/>
          </a:p>
          <a:p>
            <a:pPr marL="0" indent="0">
              <a:buNone/>
            </a:pPr>
            <a:r>
              <a:rPr kumimoji="1" lang="ja-JP" altLang="en-US" dirty="0" smtClean="0"/>
              <a:t>７：３０　田井町→兼六園下で宣伝</a:t>
            </a:r>
            <a:endParaRPr kumimoji="1" lang="en-US" altLang="ja-JP" dirty="0" smtClean="0"/>
          </a:p>
          <a:p>
            <a:pPr marL="0" indent="0">
              <a:buNone/>
            </a:pPr>
            <a:r>
              <a:rPr lang="ja-JP" altLang="en-US" dirty="0" smtClean="0"/>
              <a:t>９：００　市役所到着</a:t>
            </a:r>
            <a:endParaRPr lang="en-US" altLang="ja-JP" dirty="0" smtClean="0"/>
          </a:p>
          <a:p>
            <a:pPr marL="0" indent="0">
              <a:buNone/>
            </a:pPr>
            <a:r>
              <a:rPr kumimoji="1" lang="ja-JP" altLang="en-US" dirty="0"/>
              <a:t>　</a:t>
            </a:r>
            <a:r>
              <a:rPr kumimoji="1" lang="ja-JP" altLang="en-US" dirty="0" smtClean="0"/>
              <a:t>　　　　　生活相談、地域要望申し入れ</a:t>
            </a:r>
            <a:endParaRPr kumimoji="1" lang="en-US" altLang="ja-JP" dirty="0" smtClean="0"/>
          </a:p>
          <a:p>
            <a:pPr marL="0" indent="0">
              <a:buNone/>
            </a:pPr>
            <a:r>
              <a:rPr lang="ja-JP" altLang="en-US" dirty="0" smtClean="0"/>
              <a:t>１１：００　国民健康保険をよくする会の申し入れ</a:t>
            </a:r>
            <a:endParaRPr lang="en-US" altLang="ja-JP" dirty="0" smtClean="0"/>
          </a:p>
          <a:p>
            <a:pPr marL="0" indent="0">
              <a:buNone/>
            </a:pPr>
            <a:r>
              <a:rPr kumimoji="1" lang="ja-JP" altLang="en-US" dirty="0" smtClean="0"/>
              <a:t>１２：００　昼食</a:t>
            </a:r>
            <a:endParaRPr kumimoji="1" lang="en-US" altLang="ja-JP" dirty="0" smtClean="0"/>
          </a:p>
          <a:p>
            <a:pPr marL="0" indent="0">
              <a:buNone/>
            </a:pPr>
            <a:r>
              <a:rPr lang="ja-JP" altLang="en-US" dirty="0" smtClean="0"/>
              <a:t>１３：００　建設企業常任委員会</a:t>
            </a:r>
            <a:endParaRPr lang="en-US" altLang="ja-JP" dirty="0" smtClean="0"/>
          </a:p>
          <a:p>
            <a:pPr marL="0" indent="0">
              <a:buNone/>
            </a:pPr>
            <a:r>
              <a:rPr kumimoji="1" lang="ja-JP" altLang="en-US" dirty="0" smtClean="0"/>
              <a:t>１６：００　地域まわり（主に自転車）</a:t>
            </a:r>
            <a:endParaRPr kumimoji="1" lang="en-US" altLang="ja-JP" dirty="0" smtClean="0"/>
          </a:p>
          <a:p>
            <a:pPr marL="0" indent="0">
              <a:buNone/>
            </a:pPr>
            <a:r>
              <a:rPr lang="ja-JP" altLang="en-US" dirty="0" smtClean="0"/>
              <a:t>１８：００　支部会議</a:t>
            </a:r>
            <a:endParaRPr lang="en-US" altLang="ja-JP" dirty="0" smtClean="0"/>
          </a:p>
          <a:p>
            <a:pPr marL="0" indent="0">
              <a:buNone/>
            </a:pPr>
            <a:r>
              <a:rPr kumimoji="1" lang="ja-JP" altLang="en-US" dirty="0" smtClean="0"/>
              <a:t>２０：３０　夕食</a:t>
            </a:r>
            <a:endParaRPr kumimoji="1" lang="en-US" altLang="ja-JP" dirty="0" smtClean="0"/>
          </a:p>
          <a:p>
            <a:pPr marL="0" indent="0">
              <a:buNone/>
            </a:pPr>
            <a:r>
              <a:rPr lang="ja-JP" altLang="en-US" dirty="0" smtClean="0"/>
              <a:t>２２：００　散歩</a:t>
            </a:r>
            <a:endParaRPr lang="en-US" altLang="ja-JP" dirty="0" smtClean="0"/>
          </a:p>
          <a:p>
            <a:pPr marL="0" indent="0">
              <a:buNone/>
            </a:pPr>
            <a:r>
              <a:rPr kumimoji="1" lang="ja-JP" altLang="en-US" dirty="0" smtClean="0"/>
              <a:t>２３：００　入浴　ブログ更新</a:t>
            </a:r>
            <a:r>
              <a:rPr lang="ja-JP" altLang="en-US" dirty="0"/>
              <a:t>　</a:t>
            </a:r>
            <a:r>
              <a:rPr lang="ja-JP" altLang="en-US" dirty="0" smtClean="0"/>
              <a:t>読書</a:t>
            </a:r>
            <a:endParaRPr lang="en-US" altLang="ja-JP" dirty="0" smtClean="0"/>
          </a:p>
          <a:p>
            <a:pPr marL="0" indent="0">
              <a:buNone/>
            </a:pPr>
            <a:r>
              <a:rPr kumimoji="1" lang="ja-JP" altLang="en-US" dirty="0" smtClean="0"/>
              <a:t>２４：３０　就寝</a:t>
            </a:r>
            <a:endParaRPr kumimoji="1" lang="en-US" altLang="ja-JP" dirty="0" smtClean="0"/>
          </a:p>
          <a:p>
            <a:pPr marL="0" indent="0">
              <a:buNone/>
            </a:pPr>
            <a:endParaRPr kumimoji="1" lang="en-US" altLang="ja-JP" dirty="0" smtClean="0"/>
          </a:p>
        </p:txBody>
      </p:sp>
    </p:spTree>
    <p:extLst>
      <p:ext uri="{BB962C8B-B14F-4D97-AF65-F5344CB8AC3E}">
        <p14:creationId xmlns="" xmlns:p14="http://schemas.microsoft.com/office/powerpoint/2010/main" val="4000112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 descr="C:\Users\miyo\Desktop\517\IMG_30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715" y="0"/>
            <a:ext cx="5878285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395536" y="476672"/>
            <a:ext cx="3240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 smtClean="0"/>
              <a:t>街頭宣伝</a:t>
            </a:r>
            <a:endParaRPr kumimoji="1" lang="ja-JP" altLang="en-US" sz="4000" dirty="0"/>
          </a:p>
        </p:txBody>
      </p:sp>
    </p:spTree>
    <p:extLst>
      <p:ext uri="{BB962C8B-B14F-4D97-AF65-F5344CB8AC3E}">
        <p14:creationId xmlns="" xmlns:p14="http://schemas.microsoft.com/office/powerpoint/2010/main" val="2354294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miyo\Desktop\517\IMG_169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509023"/>
            <a:ext cx="3248142" cy="43489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C:\Users\miyo\Desktop\517\IMG_17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690084"/>
            <a:ext cx="4284216" cy="31997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1" r="-3264" b="34700"/>
          <a:stretch/>
        </p:blipFill>
        <p:spPr bwMode="auto">
          <a:xfrm>
            <a:off x="5718312" y="-17793"/>
            <a:ext cx="3319070" cy="2809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00463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0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415609"/>
            <a:ext cx="3175793" cy="4253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3559626" y="188640"/>
            <a:ext cx="2236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dirty="0" smtClean="0"/>
              <a:t>現場直行</a:t>
            </a:r>
            <a:endParaRPr kumimoji="1" lang="ja-JP" altLang="en-US" sz="4000" dirty="0"/>
          </a:p>
        </p:txBody>
      </p:sp>
    </p:spTree>
    <p:extLst>
      <p:ext uri="{BB962C8B-B14F-4D97-AF65-F5344CB8AC3E}">
        <p14:creationId xmlns="" xmlns:p14="http://schemas.microsoft.com/office/powerpoint/2010/main" val="404030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miyo\Desktop\517\IMG_58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52950" cy="6096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39" name="Picture 3" descr="C:\Users\miyo\Desktop\517\IMG_58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050" y="734892"/>
            <a:ext cx="4552950" cy="6096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718836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9588" cy="415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19" name="Picture 3" descr="C:\Users\miyo\Desktop\517\IMG_53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93731"/>
            <a:ext cx="4638352" cy="34642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0" name="Picture 4" descr="C:\Users\miyo\Desktop\517\IMG_684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907" y="2806328"/>
            <a:ext cx="3026093" cy="40516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6758411" y="1137037"/>
            <a:ext cx="23855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/>
              <a:t>市民と懇談</a:t>
            </a:r>
            <a:endParaRPr kumimoji="1" lang="ja-JP" altLang="en-US" sz="3600" dirty="0"/>
          </a:p>
        </p:txBody>
      </p:sp>
    </p:spTree>
    <p:extLst>
      <p:ext uri="{BB962C8B-B14F-4D97-AF65-F5344CB8AC3E}">
        <p14:creationId xmlns="" xmlns:p14="http://schemas.microsoft.com/office/powerpoint/2010/main" val="385610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9" name="Picture 5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888" y="-3175"/>
            <a:ext cx="3313112" cy="443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6" name="Picture 2" descr="C:\Users\miyo\Desktop\517\IMG_12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209450"/>
            <a:ext cx="3507645" cy="26197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1" y="2505075"/>
            <a:ext cx="3267075" cy="435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1" y="0"/>
            <a:ext cx="5029200" cy="375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834" y="2538146"/>
            <a:ext cx="2234177" cy="2995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3838153" y="5805264"/>
            <a:ext cx="1210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dirty="0" smtClean="0"/>
              <a:t>視察</a:t>
            </a:r>
            <a:endParaRPr kumimoji="1" lang="ja-JP" altLang="en-US" sz="4000" dirty="0"/>
          </a:p>
        </p:txBody>
      </p:sp>
    </p:spTree>
    <p:extLst>
      <p:ext uri="{BB962C8B-B14F-4D97-AF65-F5344CB8AC3E}">
        <p14:creationId xmlns="" xmlns:p14="http://schemas.microsoft.com/office/powerpoint/2010/main" val="2005858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miyo\Desktop\517\IMG_51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52950" cy="6096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5" name="Picture 3" descr="C:\Users\miyo\Desktop\517\IMG_51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950" y="762000"/>
            <a:ext cx="4552950" cy="6096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13092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1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3267"/>
          <a:stretch/>
        </p:blipFill>
        <p:spPr bwMode="auto">
          <a:xfrm>
            <a:off x="0" y="3067428"/>
            <a:ext cx="3670300" cy="3770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3" name="Picture 7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502" t="-10510" r="502" b="25392"/>
          <a:stretch/>
        </p:blipFill>
        <p:spPr bwMode="auto">
          <a:xfrm>
            <a:off x="3900706" y="2801552"/>
            <a:ext cx="5224463" cy="4063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4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-9948"/>
            <a:ext cx="4392488" cy="5385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18381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3" descr="C:\Users\miyo\Desktop\517\IMG_677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6831" y="2610396"/>
            <a:ext cx="5687169" cy="42476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66388" cy="3933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6084168" y="1196751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/>
              <a:t>国会調査</a:t>
            </a:r>
            <a:endParaRPr kumimoji="1" lang="ja-JP" altLang="en-US" sz="3600" dirty="0"/>
          </a:p>
        </p:txBody>
      </p:sp>
    </p:spTree>
    <p:extLst>
      <p:ext uri="{BB962C8B-B14F-4D97-AF65-F5344CB8AC3E}">
        <p14:creationId xmlns="" xmlns:p14="http://schemas.microsoft.com/office/powerpoint/2010/main" val="2093551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Users\miyo\Desktop\517\IMG_69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94365"/>
            <a:ext cx="5988218" cy="673674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105475" y="1556792"/>
            <a:ext cx="30283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dirty="0" smtClean="0"/>
              <a:t>他団体めぐり</a:t>
            </a:r>
            <a:endParaRPr kumimoji="1" lang="ja-JP" altLang="en-US" sz="4000" dirty="0"/>
          </a:p>
        </p:txBody>
      </p:sp>
    </p:spTree>
    <p:extLst>
      <p:ext uri="{BB962C8B-B14F-4D97-AF65-F5344CB8AC3E}">
        <p14:creationId xmlns="" xmlns:p14="http://schemas.microsoft.com/office/powerpoint/2010/main" val="1011074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自己紹介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923928" y="1600200"/>
            <a:ext cx="5220072" cy="5257800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dirty="0" smtClean="0">
                <a:solidFill>
                  <a:srgbClr val="E917D0"/>
                </a:solidFill>
              </a:rPr>
              <a:t>☆</a:t>
            </a:r>
            <a:r>
              <a:rPr kumimoji="1" lang="en-US" altLang="ja-JP" dirty="0" smtClean="0"/>
              <a:t>1981</a:t>
            </a:r>
            <a:r>
              <a:rPr kumimoji="1" lang="ja-JP" altLang="en-US" dirty="0" smtClean="0"/>
              <a:t>年生まれ</a:t>
            </a:r>
            <a:endParaRPr kumimoji="1" lang="en-US" altLang="ja-JP" dirty="0" smtClean="0"/>
          </a:p>
          <a:p>
            <a:pPr marL="0" indent="0">
              <a:buNone/>
            </a:pPr>
            <a:r>
              <a:rPr lang="ja-JP" altLang="en-US" dirty="0" smtClean="0"/>
              <a:t>十一屋小→野田中→泉丘高</a:t>
            </a:r>
            <a:endParaRPr lang="en-US" altLang="ja-JP" dirty="0" smtClean="0"/>
          </a:p>
          <a:p>
            <a:pPr marL="0" indent="0">
              <a:buNone/>
            </a:pPr>
            <a:r>
              <a:rPr kumimoji="1" lang="ja-JP" altLang="en-US" dirty="0" smtClean="0"/>
              <a:t>→埼玉県立大→城北病院</a:t>
            </a:r>
            <a:endParaRPr kumimoji="1" lang="en-US" altLang="ja-JP" dirty="0" smtClean="0"/>
          </a:p>
          <a:p>
            <a:pPr marL="0" indent="0">
              <a:buNone/>
            </a:pPr>
            <a:r>
              <a:rPr lang="ja-JP" altLang="en-US" dirty="0" smtClean="0"/>
              <a:t>看護師・保健師で勤務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 smtClean="0">
                <a:solidFill>
                  <a:srgbClr val="E917D0"/>
                </a:solidFill>
              </a:rPr>
              <a:t>☆</a:t>
            </a:r>
            <a:r>
              <a:rPr lang="en-US" altLang="ja-JP" dirty="0" smtClean="0"/>
              <a:t>2011</a:t>
            </a:r>
            <a:r>
              <a:rPr lang="ja-JP" altLang="en-US" dirty="0" smtClean="0"/>
              <a:t>年初当選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 smtClean="0">
                <a:solidFill>
                  <a:srgbClr val="E917D0"/>
                </a:solidFill>
              </a:rPr>
              <a:t>☆</a:t>
            </a:r>
            <a:r>
              <a:rPr lang="en-US" altLang="ja-JP" dirty="0" smtClean="0"/>
              <a:t>2013</a:t>
            </a:r>
            <a:r>
              <a:rPr lang="ja-JP" altLang="en-US" dirty="0" smtClean="0"/>
              <a:t>年現在　</a:t>
            </a:r>
            <a:r>
              <a:rPr lang="en-US" altLang="ja-JP" dirty="0" smtClean="0"/>
              <a:t>32</a:t>
            </a:r>
            <a:r>
              <a:rPr lang="ja-JP" altLang="en-US" dirty="0" smtClean="0"/>
              <a:t>歳　夫１人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 smtClean="0">
                <a:solidFill>
                  <a:srgbClr val="E917D0"/>
                </a:solidFill>
              </a:rPr>
              <a:t>☆</a:t>
            </a:r>
            <a:r>
              <a:rPr lang="ja-JP" altLang="en-US" dirty="0" smtClean="0"/>
              <a:t>天神町在住</a:t>
            </a:r>
            <a:endParaRPr lang="en-US" altLang="ja-JP" dirty="0" smtClean="0"/>
          </a:p>
          <a:p>
            <a:pPr marL="0" indent="0">
              <a:buNone/>
            </a:pPr>
            <a:r>
              <a:rPr kumimoji="1" lang="ja-JP" altLang="en-US" dirty="0" smtClean="0">
                <a:solidFill>
                  <a:srgbClr val="E917D0"/>
                </a:solidFill>
              </a:rPr>
              <a:t>☆</a:t>
            </a:r>
            <a:r>
              <a:rPr kumimoji="1" lang="ja-JP" altLang="en-US" dirty="0" smtClean="0"/>
              <a:t>特技：</a:t>
            </a:r>
            <a:r>
              <a:rPr kumimoji="1" lang="ja-JP" altLang="en-US" dirty="0" err="1" smtClean="0"/>
              <a:t>けん</a:t>
            </a:r>
            <a:r>
              <a:rPr kumimoji="1" lang="ja-JP" altLang="en-US" dirty="0" smtClean="0"/>
              <a:t>玉</a:t>
            </a:r>
            <a:endParaRPr kumimoji="1" lang="ja-JP" altLang="en-US" dirty="0"/>
          </a:p>
        </p:txBody>
      </p:sp>
      <p:pic>
        <p:nvPicPr>
          <p:cNvPr id="49154" name="Picture 2" descr="C:\Users\miyo\Desktop\517\47d952726174e64297503ef379dbbd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" y="1299103"/>
            <a:ext cx="3706316" cy="557921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352080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 descr="C:\Users\miyo\Desktop\517\IMG_278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69" y="2790800"/>
            <a:ext cx="4067200" cy="4067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916956"/>
            <a:ext cx="3718222" cy="4976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6718"/>
            <a:ext cx="5664200" cy="368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107504" y="1340768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/>
              <a:t>式典出席</a:t>
            </a:r>
            <a:endParaRPr kumimoji="1" lang="ja-JP" altLang="en-US" sz="3600" dirty="0"/>
          </a:p>
        </p:txBody>
      </p:sp>
    </p:spTree>
    <p:extLst>
      <p:ext uri="{BB962C8B-B14F-4D97-AF65-F5344CB8AC3E}">
        <p14:creationId xmlns="" xmlns:p14="http://schemas.microsoft.com/office/powerpoint/2010/main" val="909070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Picture 3" descr="C:\Users\miyo\Desktop\517\IMG_66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13"/>
            <a:ext cx="5482454" cy="40947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206" y="2541587"/>
            <a:ext cx="4554537" cy="431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503872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miyo\Desktop\517\IMG_26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0"/>
            <a:ext cx="4942605" cy="36915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7" name="Picture 3" descr="C:\Users\miyo\Desktop\517\IMG_268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60" y="2852936"/>
            <a:ext cx="3999413" cy="39994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8" name="Picture 4" descr="C:\Users\miyo\Desktop\517\IMG_269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1213" y="3140967"/>
            <a:ext cx="4937917" cy="368800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395536" y="1211816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dirty="0" smtClean="0"/>
              <a:t>行事見学</a:t>
            </a:r>
            <a:endParaRPr kumimoji="1" lang="ja-JP" altLang="en-US" sz="3200" dirty="0"/>
          </a:p>
        </p:txBody>
      </p:sp>
    </p:spTree>
    <p:extLst>
      <p:ext uri="{BB962C8B-B14F-4D97-AF65-F5344CB8AC3E}">
        <p14:creationId xmlns="" xmlns:p14="http://schemas.microsoft.com/office/powerpoint/2010/main" val="492834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miyo\Desktop\517\IMG_409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1220" y="12721"/>
            <a:ext cx="5112568" cy="684527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4704"/>
            <a:ext cx="4231739" cy="5663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539552" y="410761"/>
            <a:ext cx="32624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dirty="0" smtClean="0"/>
              <a:t>地域行事参加</a:t>
            </a:r>
            <a:endParaRPr kumimoji="1" lang="ja-JP" altLang="en-US" sz="4000" dirty="0"/>
          </a:p>
        </p:txBody>
      </p:sp>
    </p:spTree>
    <p:extLst>
      <p:ext uri="{BB962C8B-B14F-4D97-AF65-F5344CB8AC3E}">
        <p14:creationId xmlns="" xmlns:p14="http://schemas.microsoft.com/office/powerpoint/2010/main" val="3799356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C:\Users\miyo\Desktop\517\247522_504255029639769_367432228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80585"/>
            <a:ext cx="2743795" cy="41124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C:\Users\miyo\Desktop\517\535609_335612049893710_473657520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98" y="0"/>
            <a:ext cx="2019300" cy="304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061" y="-28478"/>
            <a:ext cx="5629939" cy="3974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332308"/>
            <a:ext cx="3281036" cy="217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32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46" y="2039888"/>
            <a:ext cx="3045101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332308"/>
            <a:ext cx="3524250" cy="2341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1402449" y="1542684"/>
            <a:ext cx="2759089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/>
              <a:t>イベントづくり</a:t>
            </a:r>
            <a:endParaRPr kumimoji="1" lang="ja-JP" altLang="en-US" sz="3600" dirty="0"/>
          </a:p>
        </p:txBody>
      </p:sp>
    </p:spTree>
    <p:extLst>
      <p:ext uri="{BB962C8B-B14F-4D97-AF65-F5344CB8AC3E}">
        <p14:creationId xmlns="" xmlns:p14="http://schemas.microsoft.com/office/powerpoint/2010/main" val="3191980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miyo\Desktop\517\IMG_55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2721"/>
            <a:ext cx="5112568" cy="684527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179512" y="857498"/>
            <a:ext cx="34483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/>
              <a:t>ピースキャンドル</a:t>
            </a:r>
            <a:endParaRPr kumimoji="1" lang="ja-JP" altLang="en-US" sz="3600" dirty="0"/>
          </a:p>
        </p:txBody>
      </p:sp>
    </p:spTree>
    <p:extLst>
      <p:ext uri="{BB962C8B-B14F-4D97-AF65-F5344CB8AC3E}">
        <p14:creationId xmlns="" xmlns:p14="http://schemas.microsoft.com/office/powerpoint/2010/main" val="1805515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 descr="C:\Users\miyo\Desktop\517\IMG_363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6199"/>
          <a:stretch/>
        </p:blipFill>
        <p:spPr bwMode="auto">
          <a:xfrm>
            <a:off x="24767" y="-14492"/>
            <a:ext cx="5632608" cy="4811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C:\Users\miyo\Desktop\517\IMG_37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800572"/>
            <a:ext cx="4134909" cy="30882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375" y="0"/>
            <a:ext cx="3486625" cy="4671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737585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miyo\Desktop\517\IMG_25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4906"/>
            <a:ext cx="5947555" cy="58984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880" y="6255"/>
            <a:ext cx="4128120" cy="4128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806949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552" y="1433237"/>
            <a:ext cx="8124448" cy="542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252" y="0"/>
            <a:ext cx="5346700" cy="3541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5326448" y="260648"/>
            <a:ext cx="3817552" cy="212365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4400" dirty="0" smtClean="0"/>
              <a:t>市民生活を直接見聞きし、</a:t>
            </a:r>
            <a:endParaRPr kumimoji="1" lang="en-US" altLang="ja-JP" sz="4400" dirty="0" smtClean="0"/>
          </a:p>
          <a:p>
            <a:r>
              <a:rPr kumimoji="1" lang="ja-JP" altLang="en-US" sz="4400" dirty="0" smtClean="0"/>
              <a:t>議会に総結集</a:t>
            </a:r>
            <a:endParaRPr kumimoji="1" lang="ja-JP" altLang="en-US" sz="4400" dirty="0"/>
          </a:p>
        </p:txBody>
      </p:sp>
    </p:spTree>
    <p:extLst>
      <p:ext uri="{BB962C8B-B14F-4D97-AF65-F5344CB8AC3E}">
        <p14:creationId xmlns="" xmlns:p14="http://schemas.microsoft.com/office/powerpoint/2010/main" val="431083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33" y="1196752"/>
            <a:ext cx="8966788" cy="309634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89324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なぜ議員になったの？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79512" y="1600200"/>
            <a:ext cx="8507288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dirty="0" smtClean="0">
                <a:solidFill>
                  <a:srgbClr val="92D050"/>
                </a:solidFill>
              </a:rPr>
              <a:t>☆</a:t>
            </a:r>
            <a:r>
              <a:rPr kumimoji="1" lang="ja-JP" altLang="en-US" dirty="0" smtClean="0"/>
              <a:t>高校時代：働く現場、医療分野に興味</a:t>
            </a:r>
            <a:endParaRPr kumimoji="1" lang="en-US" altLang="ja-JP" dirty="0" smtClean="0"/>
          </a:p>
          <a:p>
            <a:pPr marL="0" indent="0">
              <a:buNone/>
            </a:pPr>
            <a:r>
              <a:rPr lang="ja-JP" altLang="en-US" dirty="0" smtClean="0">
                <a:solidFill>
                  <a:srgbClr val="92D050"/>
                </a:solidFill>
              </a:rPr>
              <a:t>☆</a:t>
            </a:r>
            <a:r>
              <a:rPr lang="ja-JP" altLang="en-US" dirty="0" smtClean="0"/>
              <a:t>大学時代：城北病院・産業医療科実習で感動</a:t>
            </a:r>
            <a:endParaRPr lang="en-US" altLang="ja-JP" dirty="0" smtClean="0"/>
          </a:p>
          <a:p>
            <a:pPr marL="0" indent="0">
              <a:buNone/>
            </a:pPr>
            <a:r>
              <a:rPr kumimoji="1" lang="ja-JP" altLang="en-US" dirty="0" smtClean="0">
                <a:solidFill>
                  <a:srgbClr val="92D050"/>
                </a:solidFill>
              </a:rPr>
              <a:t>☆</a:t>
            </a:r>
            <a:r>
              <a:rPr kumimoji="1" lang="ja-JP" altLang="en-US" dirty="0" smtClean="0"/>
              <a:t>病院時代：患者、労働者の背景に政治が存在　　　　　</a:t>
            </a:r>
            <a:endParaRPr kumimoji="1" lang="en-US" altLang="ja-JP" dirty="0" smtClean="0"/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lang="ja-JP" altLang="en-US" dirty="0" smtClean="0"/>
              <a:t>　　　　　　　</a:t>
            </a:r>
            <a:r>
              <a:rPr kumimoji="1" lang="ja-JP" altLang="en-US" dirty="0" smtClean="0"/>
              <a:t>することを実感</a:t>
            </a:r>
            <a:endParaRPr kumimoji="1" lang="en-US" altLang="ja-JP" dirty="0" smtClean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kumimoji="1" lang="ja-JP" altLang="en-US" dirty="0" smtClean="0"/>
              <a:t>タクシー運転手の研究、</a:t>
            </a:r>
            <a:endParaRPr kumimoji="1" lang="en-US" altLang="ja-JP" dirty="0" smtClean="0"/>
          </a:p>
          <a:p>
            <a:pPr marL="0" indent="0">
              <a:buNone/>
            </a:pPr>
            <a:r>
              <a:rPr kumimoji="1" lang="ja-JP" altLang="en-US" dirty="0" smtClean="0"/>
              <a:t>リーマンショック、ホームレス</a:t>
            </a:r>
            <a:endParaRPr kumimoji="1" lang="en-US" altLang="ja-JP" dirty="0" smtClean="0"/>
          </a:p>
        </p:txBody>
      </p:sp>
    </p:spTree>
    <p:extLst>
      <p:ext uri="{BB962C8B-B14F-4D97-AF65-F5344CB8AC3E}">
        <p14:creationId xmlns="" xmlns:p14="http://schemas.microsoft.com/office/powerpoint/2010/main" val="2145232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miyo\Desktop\517\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0"/>
            <a:ext cx="7831379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435683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miyo\Desktop\517\1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909" y="64303"/>
            <a:ext cx="7325495" cy="67630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989787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836712"/>
            <a:ext cx="8731917" cy="388843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51820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iyo\Desktop\517\１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16" y="548680"/>
            <a:ext cx="9157816" cy="54665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086955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miyo\Desktop\517\IMG_20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-2"/>
            <a:ext cx="5119246" cy="685422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679927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miyo\Desktop\517\1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31945"/>
            <a:ext cx="5918806" cy="66247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0" y="0"/>
            <a:ext cx="29546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5400" dirty="0" smtClean="0"/>
              <a:t>予算審議</a:t>
            </a:r>
            <a:endParaRPr kumimoji="1" lang="ja-JP" altLang="en-US" sz="5400" dirty="0"/>
          </a:p>
        </p:txBody>
      </p:sp>
    </p:spTree>
    <p:extLst>
      <p:ext uri="{BB962C8B-B14F-4D97-AF65-F5344CB8AC3E}">
        <p14:creationId xmlns="" xmlns:p14="http://schemas.microsoft.com/office/powerpoint/2010/main" val="3707013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miyo\Desktop\517\1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518" y="487016"/>
            <a:ext cx="7642633" cy="63367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5975610" y="47252"/>
            <a:ext cx="2492990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/>
              <a:t>意見書審議</a:t>
            </a:r>
            <a:endParaRPr kumimoji="1" lang="ja-JP" altLang="en-US" sz="3600" dirty="0"/>
          </a:p>
        </p:txBody>
      </p:sp>
    </p:spTree>
    <p:extLst>
      <p:ext uri="{BB962C8B-B14F-4D97-AF65-F5344CB8AC3E}">
        <p14:creationId xmlns="" xmlns:p14="http://schemas.microsoft.com/office/powerpoint/2010/main" val="3610665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miyo\Desktop\517\1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" y="404664"/>
            <a:ext cx="9136063" cy="53244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495305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miyo\Desktop\517\1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219" y="1268760"/>
            <a:ext cx="8994204" cy="42484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3851920" y="358145"/>
            <a:ext cx="48237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dirty="0" smtClean="0"/>
              <a:t>市民からの請願・陳情審議</a:t>
            </a:r>
            <a:endParaRPr kumimoji="1" lang="ja-JP" altLang="en-US" sz="3200" dirty="0"/>
          </a:p>
        </p:txBody>
      </p:sp>
    </p:spTree>
    <p:extLst>
      <p:ext uri="{BB962C8B-B14F-4D97-AF65-F5344CB8AC3E}">
        <p14:creationId xmlns="" xmlns:p14="http://schemas.microsoft.com/office/powerpoint/2010/main" val="2685989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miyo\Desktop\517\1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436" y="0"/>
            <a:ext cx="9234351" cy="67078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317147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-6970" y="1268760"/>
            <a:ext cx="9144000" cy="1656184"/>
          </a:xfrm>
        </p:spPr>
        <p:txBody>
          <a:bodyPr>
            <a:normAutofit/>
          </a:bodyPr>
          <a:lstStyle/>
          <a:p>
            <a:r>
              <a:rPr lang="ja-JP" altLang="en-US" sz="5400" dirty="0"/>
              <a:t>金沢市</a:t>
            </a:r>
            <a:r>
              <a:rPr lang="ja-JP" altLang="en-US" sz="5400" dirty="0" smtClean="0"/>
              <a:t>議会の紹介</a:t>
            </a:r>
            <a:endParaRPr kumimoji="1" lang="ja-JP" altLang="en-US" sz="5400" dirty="0"/>
          </a:p>
        </p:txBody>
      </p:sp>
      <p:pic>
        <p:nvPicPr>
          <p:cNvPr id="2050" name="Picture 2" descr="C:\Users\miyo\Pictures\1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573016"/>
            <a:ext cx="2722364" cy="270625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073170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iyo\Desktop\517\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0"/>
            <a:ext cx="7668344" cy="68954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861382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962674"/>
          </a:xfrm>
        </p:spPr>
        <p:txBody>
          <a:bodyPr>
            <a:normAutofit/>
          </a:bodyPr>
          <a:lstStyle/>
          <a:p>
            <a:r>
              <a:rPr lang="ja-JP" altLang="en-US" dirty="0"/>
              <a:t>政治</a:t>
            </a:r>
            <a:r>
              <a:rPr lang="ja-JP" altLang="en-US" dirty="0" smtClean="0"/>
              <a:t>を変える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＝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/>
              <a:t>議会</a:t>
            </a:r>
            <a:r>
              <a:rPr lang="ja-JP" altLang="en-US" dirty="0" smtClean="0"/>
              <a:t>を変える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＝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議員を変える</a:t>
            </a:r>
            <a:endParaRPr kumimoji="1" lang="ja-JP" altLang="en-US" dirty="0"/>
          </a:p>
        </p:txBody>
      </p:sp>
    </p:spTree>
    <p:extLst>
      <p:ext uri="{BB962C8B-B14F-4D97-AF65-F5344CB8AC3E}">
        <p14:creationId xmlns="" xmlns:p14="http://schemas.microsoft.com/office/powerpoint/2010/main" val="3010076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図表 3"/>
          <p:cNvGraphicFramePr/>
          <p:nvPr>
            <p:extLst>
              <p:ext uri="{D42A27DB-BD31-4B8C-83A1-F6EECF244321}">
                <p14:modId xmlns="" xmlns:p14="http://schemas.microsoft.com/office/powerpoint/2010/main" val="93671548"/>
              </p:ext>
            </p:extLst>
          </p:nvPr>
        </p:nvGraphicFramePr>
        <p:xfrm>
          <a:off x="755576" y="692696"/>
          <a:ext cx="7632848" cy="5344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1583120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59086" y="0"/>
            <a:ext cx="8229600" cy="4032448"/>
          </a:xfrm>
        </p:spPr>
        <p:txBody>
          <a:bodyPr>
            <a:normAutofit/>
          </a:bodyPr>
          <a:lstStyle/>
          <a:p>
            <a:r>
              <a:rPr kumimoji="1" lang="ja-JP" altLang="en-US" dirty="0" smtClean="0"/>
              <a:t>２年後に改選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lang="en-US" altLang="ja-JP" dirty="0"/>
              <a:t/>
            </a:r>
            <a:br>
              <a:rPr lang="en-US" altLang="ja-JP" dirty="0"/>
            </a:br>
            <a:r>
              <a:rPr lang="ja-JP" altLang="en-US" dirty="0"/>
              <a:t>吟味</a:t>
            </a:r>
            <a:r>
              <a:rPr lang="ja-JP" altLang="en-US" dirty="0" smtClean="0"/>
              <a:t>して選び、当選してからも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なにをしているか見続ける</a:t>
            </a:r>
            <a:endParaRPr kumimoji="1" lang="ja-JP" altLang="en-US" dirty="0"/>
          </a:p>
        </p:txBody>
      </p:sp>
      <p:pic>
        <p:nvPicPr>
          <p:cNvPr id="2050" name="Picture 2" descr="C:\Users\miyo\Pictures\1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894054"/>
            <a:ext cx="3948188" cy="2952328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542900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miyo\Desktop\517\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502"/>
            <a:ext cx="9246614" cy="68775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554965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209" y="28451"/>
            <a:ext cx="6985186" cy="667906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51830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iyo\Desktop\517\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207" y="166540"/>
            <a:ext cx="6747019" cy="66693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687206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miyo\Desktop\517\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11974"/>
            <a:ext cx="8143424" cy="68460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824868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miyo\Desktop\517\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" y="1052736"/>
            <a:ext cx="9111139" cy="36724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732934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1064354" y="188640"/>
            <a:ext cx="6858000" cy="80960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latinLnBrk="1"/>
            <a:r>
              <a:rPr lang="ja-JP" altLang="en-US" sz="4010" dirty="0" smtClean="0">
                <a:effectLst/>
              </a:rPr>
              <a:t>市議会議員の報酬</a:t>
            </a:r>
            <a:endParaRPr lang="en-US" altLang="ja-JP" sz="4010" dirty="0" smtClean="0">
              <a:effectLst/>
            </a:endParaRPr>
          </a:p>
          <a:p>
            <a:pPr algn="ctr" latinLnBrk="1"/>
            <a:r>
              <a:rPr lang="ja-JP" altLang="en-US" sz="3200" dirty="0" smtClean="0">
                <a:effectLst/>
              </a:rPr>
              <a:t/>
            </a:r>
            <a:br>
              <a:rPr lang="ja-JP" altLang="en-US" sz="3200" dirty="0" smtClean="0">
                <a:effectLst/>
              </a:rPr>
            </a:br>
            <a:r>
              <a:rPr lang="ja-JP" altLang="en-US" sz="3200" dirty="0" smtClean="0">
                <a:effectLst/>
                <a:latin typeface="ＭＳ ゴシック"/>
              </a:rPr>
              <a:t>　議長　　月額　７８０，０００円</a:t>
            </a:r>
            <a:endParaRPr lang="en-US" altLang="ja-JP" sz="3200" dirty="0" smtClean="0">
              <a:effectLst/>
              <a:latin typeface="ＭＳ ゴシック"/>
            </a:endParaRPr>
          </a:p>
          <a:p>
            <a:pPr algn="ctr" latinLnBrk="1"/>
            <a:r>
              <a:rPr lang="ja-JP" altLang="en-US" sz="3200" dirty="0" smtClean="0">
                <a:effectLst/>
                <a:latin typeface="ＭＳ ゴシック"/>
              </a:rPr>
              <a:t/>
            </a:r>
            <a:br>
              <a:rPr lang="ja-JP" altLang="en-US" sz="3200" dirty="0" smtClean="0">
                <a:effectLst/>
                <a:latin typeface="ＭＳ ゴシック"/>
              </a:rPr>
            </a:br>
            <a:r>
              <a:rPr lang="ja-JP" altLang="en-US" sz="3200" dirty="0" smtClean="0">
                <a:effectLst/>
                <a:latin typeface="ＭＳ ゴシック"/>
              </a:rPr>
              <a:t>　副議長　月額　７１５，０００円</a:t>
            </a:r>
            <a:endParaRPr lang="en-US" altLang="ja-JP" sz="3200" dirty="0" smtClean="0">
              <a:effectLst/>
              <a:latin typeface="ＭＳ ゴシック"/>
            </a:endParaRPr>
          </a:p>
          <a:p>
            <a:pPr algn="ctr" latinLnBrk="1"/>
            <a:r>
              <a:rPr lang="ja-JP" altLang="en-US" sz="3200" dirty="0" smtClean="0">
                <a:effectLst/>
                <a:latin typeface="ＭＳ ゴシック"/>
              </a:rPr>
              <a:t>　</a:t>
            </a:r>
            <a:br>
              <a:rPr lang="ja-JP" altLang="en-US" sz="3200" dirty="0" smtClean="0">
                <a:effectLst/>
                <a:latin typeface="ＭＳ ゴシック"/>
              </a:rPr>
            </a:br>
            <a:r>
              <a:rPr lang="ja-JP" altLang="en-US" sz="3200" dirty="0" smtClean="0">
                <a:effectLst/>
                <a:latin typeface="ＭＳ ゴシック"/>
              </a:rPr>
              <a:t>　議員　　月額　６７０，０００円</a:t>
            </a:r>
            <a:endParaRPr lang="en-US" altLang="ja-JP" sz="3200" dirty="0" smtClean="0">
              <a:effectLst/>
              <a:latin typeface="ＭＳ ゴシック"/>
            </a:endParaRPr>
          </a:p>
          <a:p>
            <a:pPr algn="ctr" latinLnBrk="1"/>
            <a:endParaRPr lang="en-US" altLang="ja-JP" sz="3200" dirty="0">
              <a:latin typeface="ＭＳ ゴシック"/>
            </a:endParaRPr>
          </a:p>
          <a:p>
            <a:pPr algn="ctr" latinLnBrk="1"/>
            <a:r>
              <a:rPr lang="ja-JP" altLang="en-US" sz="3200" dirty="0" smtClean="0">
                <a:effectLst/>
                <a:latin typeface="ＭＳ ゴシック"/>
              </a:rPr>
              <a:t>退職金なし</a:t>
            </a:r>
            <a:endParaRPr lang="en-US" altLang="ja-JP" sz="3200" dirty="0" smtClean="0">
              <a:effectLst/>
              <a:latin typeface="ＭＳ ゴシック"/>
            </a:endParaRPr>
          </a:p>
          <a:p>
            <a:pPr algn="ctr" latinLnBrk="1"/>
            <a:endParaRPr lang="en-US" altLang="ja-JP" sz="3200" dirty="0" smtClean="0">
              <a:effectLst/>
              <a:latin typeface="ＭＳ ゴシック"/>
            </a:endParaRPr>
          </a:p>
          <a:p>
            <a:pPr algn="ctr" latinLnBrk="1"/>
            <a:r>
              <a:rPr lang="ja-JP" altLang="en-US" sz="3200" dirty="0" smtClean="0">
                <a:latin typeface="ＭＳ ゴシック"/>
              </a:rPr>
              <a:t>議会費は市の予算の１％</a:t>
            </a:r>
            <a:endParaRPr lang="en-US" altLang="ja-JP" sz="3200" dirty="0" smtClean="0">
              <a:effectLst/>
              <a:latin typeface="ＭＳ ゴシック"/>
            </a:endParaRPr>
          </a:p>
          <a:p>
            <a:pPr algn="ctr" latinLnBrk="1"/>
            <a:endParaRPr lang="en-US" altLang="ja-JP" sz="3200" dirty="0" smtClean="0">
              <a:effectLst/>
              <a:latin typeface="ＭＳ ゴシック"/>
            </a:endParaRPr>
          </a:p>
          <a:p>
            <a:pPr algn="ctr" latinLnBrk="1"/>
            <a:r>
              <a:rPr lang="ja-JP" altLang="en-US" sz="3200" dirty="0" smtClean="0">
                <a:effectLst/>
                <a:latin typeface="ＭＳ ゴシック"/>
              </a:rPr>
              <a:t>国民健康保険、国民年金</a:t>
            </a:r>
            <a:endParaRPr lang="en-US" altLang="ja-JP" sz="3200" dirty="0" smtClean="0">
              <a:effectLst/>
              <a:latin typeface="ＭＳ ゴシック"/>
            </a:endParaRPr>
          </a:p>
          <a:p>
            <a:pPr algn="ctr" latinLnBrk="1"/>
            <a:endParaRPr lang="en-US" altLang="ja-JP" sz="3200" dirty="0" smtClean="0">
              <a:effectLst/>
              <a:latin typeface="ＭＳ ゴシック"/>
            </a:endParaRPr>
          </a:p>
          <a:p>
            <a:pPr algn="ctr" latinLnBrk="1"/>
            <a:endParaRPr lang="en-US" altLang="ja-JP" sz="3200" dirty="0" smtClean="0">
              <a:effectLst/>
              <a:latin typeface="ＭＳ ゴシック"/>
            </a:endParaRPr>
          </a:p>
          <a:p>
            <a:pPr algn="ctr" latinLnBrk="1"/>
            <a:endParaRPr lang="ja-JP" altLang="en-US" sz="3200" dirty="0">
              <a:effectLst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65166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765</TotalTime>
  <Words>149</Words>
  <Application>Microsoft Office PowerPoint</Application>
  <PresentationFormat>画面に合わせる (4:3)</PresentationFormat>
  <Paragraphs>67</Paragraphs>
  <Slides>44</Slides>
  <Notes>0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44</vt:i4>
      </vt:variant>
    </vt:vector>
  </HeadingPairs>
  <TitlesOfParts>
    <vt:vector size="45" baseType="lpstr">
      <vt:lpstr>Office ​​テーマ</vt:lpstr>
      <vt:lpstr>スライド 1</vt:lpstr>
      <vt:lpstr>自己紹介</vt:lpstr>
      <vt:lpstr>なぜ議員になったの？</vt:lpstr>
      <vt:lpstr>金沢市議会の紹介</vt:lpstr>
      <vt:lpstr>スライド 5</vt:lpstr>
      <vt:lpstr>スライド 6</vt:lpstr>
      <vt:lpstr>スライド 7</vt:lpstr>
      <vt:lpstr>スライド 8</vt:lpstr>
      <vt:lpstr>スライド 9</vt:lpstr>
      <vt:lpstr>とある一日</vt:lpstr>
      <vt:lpstr>スライド 11</vt:lpstr>
      <vt:lpstr>スライド 12</vt:lpstr>
      <vt:lpstr>スライド 13</vt:lpstr>
      <vt:lpstr>スライド 14</vt:lpstr>
      <vt:lpstr>スライド 15</vt:lpstr>
      <vt:lpstr>スライド 16</vt:lpstr>
      <vt:lpstr>スライド 17</vt:lpstr>
      <vt:lpstr>スライド 18</vt:lpstr>
      <vt:lpstr>スライド 19</vt:lpstr>
      <vt:lpstr>スライド 20</vt:lpstr>
      <vt:lpstr>スライド 21</vt:lpstr>
      <vt:lpstr>スライド 22</vt:lpstr>
      <vt:lpstr>スライド 23</vt:lpstr>
      <vt:lpstr>スライド 24</vt:lpstr>
      <vt:lpstr>スライド 25</vt:lpstr>
      <vt:lpstr>スライド 26</vt:lpstr>
      <vt:lpstr>スライド 27</vt:lpstr>
      <vt:lpstr>スライド 28</vt:lpstr>
      <vt:lpstr>スライド 29</vt:lpstr>
      <vt:lpstr>スライド 30</vt:lpstr>
      <vt:lpstr>スライド 31</vt:lpstr>
      <vt:lpstr>スライド 32</vt:lpstr>
      <vt:lpstr>スライド 33</vt:lpstr>
      <vt:lpstr>スライド 34</vt:lpstr>
      <vt:lpstr>スライド 35</vt:lpstr>
      <vt:lpstr>スライド 36</vt:lpstr>
      <vt:lpstr>スライド 37</vt:lpstr>
      <vt:lpstr>スライド 38</vt:lpstr>
      <vt:lpstr>スライド 39</vt:lpstr>
      <vt:lpstr>スライド 40</vt:lpstr>
      <vt:lpstr>政治を変える ＝ 議会を変える ＝ 議員を変える</vt:lpstr>
      <vt:lpstr>スライド 42</vt:lpstr>
      <vt:lpstr>２年後に改選  吟味して選び、当選してからも なにをしているか見続ける</vt:lpstr>
      <vt:lpstr>スライド 44</vt:lpstr>
    </vt:vector>
  </TitlesOfParts>
  <Company>Toshiba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miyo</dc:creator>
  <cp:lastModifiedBy>金沢市役所</cp:lastModifiedBy>
  <cp:revision>35</cp:revision>
  <dcterms:created xsi:type="dcterms:W3CDTF">2013-05-16T16:40:37Z</dcterms:created>
  <dcterms:modified xsi:type="dcterms:W3CDTF">2013-05-31T08:21:23Z</dcterms:modified>
</cp:coreProperties>
</file>