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60" r:id="rId4"/>
    <p:sldId id="261" r:id="rId5"/>
    <p:sldId id="262" r:id="rId6"/>
    <p:sldId id="263" r:id="rId7"/>
    <p:sldId id="257" r:id="rId8"/>
    <p:sldId id="265" r:id="rId9"/>
    <p:sldId id="258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F193D-1B7D-4535-8083-5EC2A5CDDB6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6B7F5-A3D0-4642-97C9-A4948042936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95DC9-5E38-4B5A-B9B2-1921EF5E5F2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2F287-1E4B-4000-83DA-4FB94AC79D3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F287-1E4B-4000-83DA-4FB94AC79D3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EAA47-A282-47D0-8F41-F066628448E2}" type="datetimeFigureOut">
              <a:rPr kumimoji="1" lang="ja-JP" altLang="en-US" smtClean="0"/>
              <a:t>2013/9/24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3621-DA72-4ADF-837D-A6E6B86C51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solidFill>
                  <a:srgbClr val="0070C0"/>
                </a:solidFill>
              </a:rPr>
              <a:t>金沢市議会９月議会</a:t>
            </a:r>
            <a:endParaRPr kumimoji="1" lang="ja-JP" altLang="en-US" sz="6600" dirty="0">
              <a:solidFill>
                <a:srgbClr val="0070C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金沢市議会議員</a:t>
            </a:r>
            <a:endParaRPr kumimoji="1" lang="en-US" altLang="ja-JP" dirty="0" smtClean="0"/>
          </a:p>
          <a:p>
            <a:r>
              <a:rPr lang="ja-JP" altLang="en-US" dirty="0" smtClean="0"/>
              <a:t>広田みよ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市長提案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3568" y="1412776"/>
            <a:ext cx="7931224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600" dirty="0" smtClean="0"/>
              <a:t>○新幹線・オリンピック・観光に向けた取り組みは加速</a:t>
            </a:r>
            <a:endParaRPr lang="en-US" altLang="ja-JP" sz="3600" dirty="0" smtClean="0"/>
          </a:p>
          <a:p>
            <a:pPr>
              <a:buNone/>
            </a:pPr>
            <a:r>
              <a:rPr kumimoji="1" lang="ja-JP" altLang="en-US" sz="3600" dirty="0" smtClean="0"/>
              <a:t>○公共事業さらに増やす</a:t>
            </a:r>
            <a:endParaRPr kumimoji="1" lang="en-US" altLang="ja-JP" sz="3600" dirty="0" smtClean="0"/>
          </a:p>
          <a:p>
            <a:pPr>
              <a:buNone/>
            </a:pPr>
            <a:r>
              <a:rPr lang="ja-JP" altLang="en-US" sz="3600" dirty="0" smtClean="0"/>
              <a:t>○社会保障は増えて大変</a:t>
            </a:r>
            <a:endParaRPr lang="en-US" altLang="ja-JP" sz="3600" dirty="0" smtClean="0"/>
          </a:p>
          <a:p>
            <a:pPr>
              <a:buNone/>
            </a:pPr>
            <a:r>
              <a:rPr kumimoji="1" lang="ja-JP" altLang="en-US" sz="3600" dirty="0" smtClean="0"/>
              <a:t>○市民行政評価で子どもの医療費は削減？？</a:t>
            </a:r>
            <a:endParaRPr kumimoji="1" lang="en-US" altLang="ja-JP" sz="3600" dirty="0" smtClean="0"/>
          </a:p>
          <a:p>
            <a:pPr>
              <a:buNone/>
            </a:pPr>
            <a:r>
              <a:rPr lang="ja-JP" altLang="en-US" sz="3600" dirty="0" smtClean="0"/>
              <a:t>○場外車券売場には歯止めかけられない</a:t>
            </a:r>
            <a:endParaRPr lang="en-US" altLang="ja-JP" sz="3600" dirty="0" smtClean="0"/>
          </a:p>
          <a:p>
            <a:pPr>
              <a:buNone/>
            </a:pPr>
            <a:r>
              <a:rPr kumimoji="1" lang="ja-JP" altLang="en-US" sz="3600" dirty="0" smtClean="0"/>
              <a:t>○消費税増税</a:t>
            </a:r>
            <a:r>
              <a:rPr lang="ja-JP" altLang="en-US" sz="3600" dirty="0" smtClean="0"/>
              <a:t>は仕方ない</a:t>
            </a:r>
            <a:endParaRPr lang="en-US" altLang="ja-JP" sz="3600" dirty="0" smtClean="0"/>
          </a:p>
          <a:p>
            <a:pPr>
              <a:buNone/>
            </a:pPr>
            <a:r>
              <a:rPr kumimoji="1" lang="ja-JP" altLang="en-US" sz="3600" dirty="0" smtClean="0"/>
              <a:t>○志賀原発は国の動向を注視する</a:t>
            </a:r>
            <a:endParaRPr kumimoji="1" lang="ja-JP" alt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75856" y="0"/>
            <a:ext cx="5868144" cy="6858000"/>
          </a:xfrm>
        </p:spPr>
        <p:txBody>
          <a:bodyPr/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b="1" u="sng" dirty="0" smtClean="0"/>
              <a:t>広田みよ　一般質問</a:t>
            </a:r>
            <a:endParaRPr lang="en-US" altLang="ja-JP" b="1" u="sng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ja-JP" altLang="en-US" sz="2800" dirty="0" smtClean="0"/>
              <a:t>○子ども・子育て支援制度について</a:t>
            </a:r>
            <a:endParaRPr kumimoji="1"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○公園整備について</a:t>
            </a:r>
            <a:endParaRPr lang="en-US" altLang="ja-JP" sz="2800" dirty="0" smtClean="0"/>
          </a:p>
          <a:p>
            <a:pPr>
              <a:buNone/>
            </a:pPr>
            <a:r>
              <a:rPr kumimoji="1" lang="ja-JP" altLang="en-US" sz="2800" dirty="0"/>
              <a:t>奥卯</a:t>
            </a:r>
            <a:r>
              <a:rPr kumimoji="1" lang="ja-JP" altLang="en-US" sz="2800" dirty="0" smtClean="0"/>
              <a:t>辰山公園、城北市民運動公園</a:t>
            </a:r>
            <a:endParaRPr kumimoji="1"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○不妊治療助成制度について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○福島原発事故と志賀原発について</a:t>
            </a:r>
            <a:endParaRPr kumimoji="1" lang="en-US" altLang="ja-JP" sz="2800" dirty="0" smtClean="0"/>
          </a:p>
        </p:txBody>
      </p:sp>
      <p:pic>
        <p:nvPicPr>
          <p:cNvPr id="3074" name="Picture 2" descr="C:\Users\H22_G16\Desktop\IMG_8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4984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採決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○野町・弥生・泉中の小中一貫教育には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賛同できない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○森本工業団地の土地取得には反対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意見書は否決・・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ja-JP" altLang="en-US" dirty="0"/>
              <a:t>○</a:t>
            </a:r>
            <a:r>
              <a:rPr lang="ja-JP" altLang="en-US" dirty="0" smtClean="0"/>
              <a:t>２０１４年４月からの消費税増税の中止を求める意見書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○</a:t>
            </a:r>
            <a:r>
              <a:rPr lang="ja-JP" altLang="en-US" dirty="0" smtClean="0"/>
              <a:t>「ブラック企業」への厳正な対処を求める意見書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○福島第１原子力発電所の汚染水流出問題の解決を求める意見書</a:t>
            </a:r>
            <a:br>
              <a:rPr lang="ja-JP" altLang="en-US" dirty="0" smtClean="0"/>
            </a:br>
            <a:endParaRPr lang="en-US" altLang="ja-JP" dirty="0"/>
          </a:p>
          <a:p>
            <a:pPr>
              <a:buNone/>
            </a:pPr>
            <a:r>
              <a:rPr lang="ja-JP" altLang="en-US" dirty="0" smtClean="0"/>
              <a:t>○国民の「知る権利」を侵害する「特定秘密保護法案」に反対する意見書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陳情も否決・・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○治安維持法犠牲者への国家賠償を求める意見書の提出を求める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○年金２．５％削減中止を求める請願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3645024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競輪場外車券</a:t>
            </a:r>
            <a:r>
              <a:rPr lang="ja-JP" altLang="en-US" sz="3600" dirty="0" smtClean="0"/>
              <a:t>売場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今度</a:t>
            </a:r>
            <a:r>
              <a:rPr lang="ja-JP" altLang="en-US" sz="3600" dirty="0" smtClean="0"/>
              <a:t>は近岡町に！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3517032"/>
            <a:ext cx="4906888" cy="33409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「金沢のまちづくりに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ギャンブルはいらない」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と申し入れ。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→町会の同意得られず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事業者断念</a:t>
            </a:r>
            <a:endParaRPr kumimoji="1" lang="ja-JP" altLang="en-US" dirty="0"/>
          </a:p>
        </p:txBody>
      </p:sp>
      <p:pic>
        <p:nvPicPr>
          <p:cNvPr id="1026" name="Picture 2" descr="C:\Users\H22_G16\Desktop\ブログ\市長申し入れ・近岡競輪場外車券売り場13.7．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893" y="3638650"/>
            <a:ext cx="4291107" cy="3219350"/>
          </a:xfrm>
          <a:prstGeom prst="rect">
            <a:avLst/>
          </a:prstGeom>
          <a:noFill/>
        </p:spPr>
      </p:pic>
      <p:pic>
        <p:nvPicPr>
          <p:cNvPr id="1027" name="Picture 3" descr="C:\Users\H22_G16\Desktop\ブログ\IMG_7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80367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１２月議会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１２月２日（月）　開会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１２月１０（火），１１（水），１２日（木）　一般質問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１２月１３日（金）　委員会審査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１２月１６日（月）　最終本会議　</a:t>
            </a: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1" name="Picture 3" descr="C:\Users\H22_G16\Desktop\ブログ\1073342_1395394784012467_17850565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6228184" cy="5617448"/>
          </a:xfrm>
          <a:prstGeom prst="rect">
            <a:avLst/>
          </a:prstGeom>
          <a:noFill/>
        </p:spPr>
      </p:pic>
      <p:pic>
        <p:nvPicPr>
          <p:cNvPr id="2052" name="Picture 4" descr="C:\Users\H22_G16\Desktop\ブログ\66711_403545293100385_119321402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5816" cy="4401232"/>
          </a:xfrm>
          <a:prstGeom prst="rect">
            <a:avLst/>
          </a:prstGeom>
          <a:noFill/>
        </p:spPr>
      </p:pic>
      <p:pic>
        <p:nvPicPr>
          <p:cNvPr id="7" name="Picture 2" descr="C:\Users\H22_G16\Desktop\ブログ\IMG_7989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33286"/>
            <a:ext cx="3131840" cy="3024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179</Words>
  <Application>Microsoft Office PowerPoint</Application>
  <PresentationFormat>画面に合わせる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金沢市議会９月議会</vt:lpstr>
      <vt:lpstr>市長提案</vt:lpstr>
      <vt:lpstr>スライド 3</vt:lpstr>
      <vt:lpstr>採決</vt:lpstr>
      <vt:lpstr>意見書は否決・・</vt:lpstr>
      <vt:lpstr>陳情も否決・・</vt:lpstr>
      <vt:lpstr>競輪場外車券売場  今度は近岡町に！</vt:lpstr>
      <vt:lpstr>１２月議会</vt:lpstr>
      <vt:lpstr>スライド 9</vt:lpstr>
    </vt:vector>
  </TitlesOfParts>
  <Company>金沢市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金沢市議会９月議会</dc:title>
  <dc:creator>金沢市役所</dc:creator>
  <cp:lastModifiedBy>金沢市役所</cp:lastModifiedBy>
  <cp:revision>11</cp:revision>
  <dcterms:created xsi:type="dcterms:W3CDTF">2013-09-24T05:33:40Z</dcterms:created>
  <dcterms:modified xsi:type="dcterms:W3CDTF">2013-09-24T08:32:52Z</dcterms:modified>
</cp:coreProperties>
</file>