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4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6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7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0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1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5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828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75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3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9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F6460-460F-4B45-9E15-F3C71953BF60}" type="datetimeFigureOut">
              <a:rPr kumimoji="1" lang="ja-JP" altLang="en-US" smtClean="0"/>
              <a:t>2013/12/25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5F8C-8722-4645-AF6B-563783672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4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93209" y="1052736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sz="5400" dirty="0" smtClean="0">
                <a:solidFill>
                  <a:schemeClr val="accent2">
                    <a:lumMod val="75000"/>
                  </a:schemeClr>
                </a:solidFill>
                <a:ea typeface="ふみゴシック" panose="03000509000000000000" pitchFamily="65" charset="-128"/>
              </a:rPr>
              <a:t>１２月議会のまとめ</a:t>
            </a:r>
            <a:endParaRPr kumimoji="1" lang="ja-JP" altLang="en-US" sz="5400" dirty="0">
              <a:solidFill>
                <a:schemeClr val="accent2">
                  <a:lumMod val="75000"/>
                </a:schemeClr>
              </a:solidFill>
              <a:ea typeface="ふみゴシック" panose="03000509000000000000" pitchFamily="65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31640" y="4938177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3">
                    <a:lumMod val="50000"/>
                  </a:schemeClr>
                </a:solidFill>
                <a:ea typeface="ふみゴシック" panose="03000509000000000000" pitchFamily="65" charset="-128"/>
              </a:rPr>
              <a:t>金沢市議会議員</a:t>
            </a:r>
            <a:endParaRPr kumimoji="1" lang="en-US" altLang="ja-JP" dirty="0" smtClean="0">
              <a:solidFill>
                <a:schemeClr val="accent3">
                  <a:lumMod val="50000"/>
                </a:schemeClr>
              </a:solidFill>
              <a:ea typeface="ふみゴシック" panose="03000509000000000000" pitchFamily="65" charset="-128"/>
            </a:endParaRPr>
          </a:p>
          <a:p>
            <a:r>
              <a:rPr lang="ja-JP" altLang="en-US" dirty="0" smtClean="0">
                <a:solidFill>
                  <a:schemeClr val="accent3">
                    <a:lumMod val="50000"/>
                  </a:schemeClr>
                </a:solidFill>
                <a:ea typeface="ふみゴシック" panose="03000509000000000000" pitchFamily="65" charset="-128"/>
              </a:rPr>
              <a:t>広田みよ</a:t>
            </a:r>
            <a:endParaRPr kumimoji="1" lang="ja-JP" altLang="en-US" dirty="0">
              <a:solidFill>
                <a:schemeClr val="accent3">
                  <a:lumMod val="50000"/>
                </a:schemeClr>
              </a:solidFill>
              <a:ea typeface="ふみゴシック" panose="03000509000000000000" pitchFamily="65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06" y="4653136"/>
            <a:ext cx="2343394" cy="2060234"/>
          </a:xfrm>
          <a:prstGeom prst="rect">
            <a:avLst/>
          </a:prstGeom>
        </p:spPr>
      </p:pic>
      <p:pic>
        <p:nvPicPr>
          <p:cNvPr id="1036" name="Picture 12" descr="C:\Users\miyo\AppData\Local\Microsoft\Windows\Temporary Internet Files\Content.IE5\0LRK1TZX\MC90043995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9" y="3789040"/>
            <a:ext cx="934070" cy="25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0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miyo\AppData\Local\Microsoft\Windows\Temporary Internet Files\Content.IE5\2Y7S8G5H\MC9004399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6262"/>
            <a:ext cx="9779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IMG_050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0"/>
            <a:ext cx="4457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6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597666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　　　　　広田みよ　一般質問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○金沢市の保育の現状と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子ども・子育て新制度の問題点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○大気汚染と交通政策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○石川県原子力防災訓練について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○マナー条例と分煙対策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13" descr="C:\Users\miyo\AppData\Local\Microsoft\Windows\Temporary Internet Files\Content.IE5\67RCILYI\MC90043996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6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0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市長の姿勢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・金沢市の経営者として・・観光、新幹線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・アベノミクスの効果は期待したい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・消費税増税は仕方ない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・秘密保護法は、国民に理解が得られるよう期待する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・原発</a:t>
            </a:r>
            <a:r>
              <a:rPr lang="ja-JP" altLang="en-US" dirty="0" smtClean="0"/>
              <a:t>も国と県と周辺自治体の議論の推移を見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守りたい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・公約である子どもの医療費は財源問題に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・国民健康保険料は高いまま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11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あと任期１年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98884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・公約を守っていただく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・消費税増税という壁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・社会保障改悪プログラムにどう立ち向かうのか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・立ち位置がはっきりしない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・県知事選も視野に入れて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・わたしたちができること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18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81128"/>
            <a:ext cx="8715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4"/>
          <a:stretch/>
        </p:blipFill>
        <p:spPr bwMode="auto">
          <a:xfrm>
            <a:off x="1454910" y="133367"/>
            <a:ext cx="6262282" cy="672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1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776864" cy="424847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・補正予算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・条例制定や改正</a:t>
            </a:r>
            <a:endParaRPr lang="en-US" altLang="ja-JP" dirty="0" smtClean="0"/>
          </a:p>
          <a:p>
            <a:pPr algn="l"/>
            <a:r>
              <a:rPr kumimoji="1" lang="ja-JP" altLang="en-US" dirty="0" smtClean="0"/>
              <a:t>・請願や陳情</a:t>
            </a:r>
            <a:endParaRPr kumimoji="1" lang="en-US" altLang="ja-JP" dirty="0" smtClean="0"/>
          </a:p>
          <a:p>
            <a:pPr algn="l"/>
            <a:r>
              <a:rPr lang="ja-JP" altLang="en-US" dirty="0" smtClean="0"/>
              <a:t>・意見書</a:t>
            </a:r>
            <a:endParaRPr kumimoji="1" lang="en-US" altLang="ja-JP" dirty="0" smtClean="0"/>
          </a:p>
          <a:p>
            <a:pPr algn="l"/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376" y="332656"/>
            <a:ext cx="866775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24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気になる補正予算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・片町</a:t>
            </a:r>
            <a:r>
              <a:rPr lang="en-US" altLang="ja-JP" dirty="0" smtClean="0"/>
              <a:t>A</a:t>
            </a:r>
            <a:r>
              <a:rPr lang="ja-JP" altLang="en-US" dirty="0" smtClean="0"/>
              <a:t>地区の再開発事業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Picture 8" descr="C:\Users\miyo\AppData\Local\Microsoft\Windows\Temporary Internet Files\Content.IE5\0LRK1TZX\MC9004399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744"/>
            <a:ext cx="847725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6032301" cy="452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29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46" y="0"/>
            <a:ext cx="9127853" cy="5949280"/>
          </a:xfrm>
        </p:spPr>
        <p:txBody>
          <a:bodyPr>
            <a:normAutofit lnSpcReduction="10000"/>
          </a:bodyPr>
          <a:lstStyle/>
          <a:p>
            <a:r>
              <a:rPr lang="ja-JP" altLang="en-US" sz="5400" dirty="0" smtClean="0"/>
              <a:t>ラブロ片町 再開発</a:t>
            </a:r>
            <a:br>
              <a:rPr lang="ja-JP" altLang="en-US" sz="5400" dirty="0" smtClean="0"/>
            </a:br>
            <a:r>
              <a:rPr lang="ja-JP" altLang="en-US" sz="5400" dirty="0" smtClean="0"/>
              <a:t/>
            </a:r>
            <a:br>
              <a:rPr lang="ja-JP" altLang="en-US" sz="5400" dirty="0" smtClean="0"/>
            </a:br>
            <a:r>
              <a:rPr lang="en-US" altLang="ja-JP" sz="5400" dirty="0" smtClean="0"/>
              <a:t>5</a:t>
            </a:r>
            <a:r>
              <a:rPr lang="ja-JP" altLang="en-US" sz="5400" dirty="0" smtClean="0"/>
              <a:t>階 ブライダル施設</a:t>
            </a:r>
            <a:br>
              <a:rPr lang="ja-JP" altLang="en-US" sz="5400" dirty="0" smtClean="0"/>
            </a:br>
            <a:r>
              <a:rPr lang="en-US" altLang="ja-JP" sz="5400" dirty="0" smtClean="0"/>
              <a:t>4</a:t>
            </a:r>
            <a:r>
              <a:rPr lang="ja-JP" altLang="en-US" sz="5400" dirty="0" smtClean="0"/>
              <a:t>階 ブライダル施設</a:t>
            </a:r>
            <a:br>
              <a:rPr lang="ja-JP" altLang="en-US" sz="5400" dirty="0" smtClean="0"/>
            </a:br>
            <a:r>
              <a:rPr lang="en-US" altLang="ja-JP" sz="5400" dirty="0" smtClean="0"/>
              <a:t>3</a:t>
            </a:r>
            <a:r>
              <a:rPr lang="ja-JP" altLang="en-US" sz="5400" dirty="0" smtClean="0"/>
              <a:t>階 商業施設</a:t>
            </a:r>
            <a:br>
              <a:rPr lang="ja-JP" altLang="en-US" sz="5400" dirty="0" smtClean="0"/>
            </a:br>
            <a:r>
              <a:rPr lang="en-US" altLang="ja-JP" sz="5400" dirty="0" smtClean="0"/>
              <a:t>2</a:t>
            </a:r>
            <a:r>
              <a:rPr lang="ja-JP" altLang="en-US" sz="5400" dirty="0" smtClean="0"/>
              <a:t>階 商業施設</a:t>
            </a:r>
            <a:br>
              <a:rPr lang="ja-JP" altLang="en-US" sz="5400" dirty="0" smtClean="0"/>
            </a:br>
            <a:r>
              <a:rPr lang="en-US" altLang="ja-JP" sz="5400" dirty="0" smtClean="0"/>
              <a:t>1</a:t>
            </a:r>
            <a:r>
              <a:rPr lang="ja-JP" altLang="en-US" sz="5400" dirty="0" smtClean="0"/>
              <a:t>階 商業施設</a:t>
            </a:r>
            <a:r>
              <a:rPr lang="ja-JP" altLang="en-US" dirty="0" smtClean="0"/>
              <a:t>　　　　　　　　　</a:t>
            </a:r>
            <a:br>
              <a:rPr lang="ja-JP" altLang="en-US" dirty="0" smtClean="0"/>
            </a:br>
            <a:endParaRPr kumimoji="1" lang="ja-JP" altLang="en-US" dirty="0"/>
          </a:p>
        </p:txBody>
      </p:sp>
      <p:pic>
        <p:nvPicPr>
          <p:cNvPr id="4" name="Picture 11" descr="C:\Users\miyo\AppData\Local\Microsoft\Windows\Temporary Internet Files\Content.IE5\QSJ2VQJI\MC9004399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53136"/>
            <a:ext cx="866775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7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特定業務代行方式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96752"/>
            <a:ext cx="8439298" cy="5276992"/>
          </a:xfrm>
        </p:spPr>
        <p:txBody>
          <a:bodyPr>
            <a:normAutofit fontScale="92500"/>
          </a:bodyPr>
          <a:lstStyle/>
          <a:p>
            <a:r>
              <a:rPr lang="ja-JP" altLang="en-US" sz="4000" dirty="0" smtClean="0"/>
              <a:t>特定</a:t>
            </a:r>
            <a:r>
              <a:rPr lang="ja-JP" altLang="en-US" sz="4000" dirty="0"/>
              <a:t>業務代行方式の導入は石川県内で初めてとなる。特定業務代行者は建物の解体のほか、保留床の処分、テナント確保などを担う。民間の専門的な知識、ノウハウなどを活用</a:t>
            </a:r>
            <a:r>
              <a:rPr lang="ja-JP" altLang="en-US" sz="4000" dirty="0" smtClean="0"/>
              <a:t>しながら行う。</a:t>
            </a:r>
            <a:endParaRPr lang="en-US" altLang="ja-JP" sz="4000" dirty="0" smtClean="0"/>
          </a:p>
          <a:p>
            <a:r>
              <a:rPr kumimoji="1" lang="ja-JP" altLang="en-US" sz="4000" dirty="0" smtClean="0"/>
              <a:t>→清水建設に</a:t>
            </a:r>
            <a:r>
              <a:rPr kumimoji="1" lang="ja-JP" altLang="en-US" sz="4000" dirty="0" smtClean="0"/>
              <a:t>決定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本当に地域が潤うのか</a:t>
            </a:r>
            <a:endParaRPr lang="en-US" altLang="ja-JP" sz="4000" dirty="0" smtClean="0"/>
          </a:p>
          <a:p>
            <a:r>
              <a:rPr lang="ja-JP" altLang="en-US" sz="4000" dirty="0" smtClean="0"/>
              <a:t>金沢市が数十億補助する意義について</a:t>
            </a:r>
            <a:endParaRPr kumimoji="1" lang="en-US" altLang="ja-JP" sz="4000" dirty="0" smtClean="0"/>
          </a:p>
          <a:p>
            <a:endParaRPr lang="en-US" altLang="ja-JP" sz="4000" dirty="0"/>
          </a:p>
          <a:p>
            <a:endParaRPr kumimoji="1" lang="ja-JP" altLang="en-US" sz="4000" dirty="0"/>
          </a:p>
        </p:txBody>
      </p:sp>
      <p:pic>
        <p:nvPicPr>
          <p:cNvPr id="4" name="Picture 5" descr="C:\Users\miyo\AppData\Local\Microsoft\Windows\Temporary Internet Files\Content.IE5\67RCILYI\MC9004399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51" y="3212976"/>
            <a:ext cx="80645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5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反対した議案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野町小・弥生小の統廃合にあわせ、</a:t>
            </a:r>
            <a:endParaRPr lang="en-US" altLang="ja-JP" sz="4000" dirty="0" smtClean="0"/>
          </a:p>
          <a:p>
            <a:pPr marL="0" indent="0">
              <a:buNone/>
            </a:pPr>
            <a:r>
              <a:rPr lang="ja-JP" altLang="en-US" sz="4000" dirty="0" smtClean="0"/>
              <a:t>小中一貫と称し、泉中も合体。</a:t>
            </a:r>
            <a:endParaRPr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→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規模適正化のクラス数も超え、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業務効率化、教師も減らされる</a:t>
            </a:r>
            <a:endParaRPr kumimoji="1" lang="en-US" altLang="ja-JP" sz="4000" dirty="0" smtClean="0"/>
          </a:p>
          <a:p>
            <a:pPr marL="0" indent="0">
              <a:buNone/>
            </a:pPr>
            <a:r>
              <a:rPr kumimoji="1" lang="ja-JP" altLang="en-US" sz="4000" dirty="0" smtClean="0"/>
              <a:t>可能性</a:t>
            </a:r>
            <a:endParaRPr kumimoji="1" lang="ja-JP" alt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87788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意見書に対する各会派対応</a:t>
            </a:r>
            <a:endParaRPr kumimoji="1" lang="ja-JP" altLang="en-US" dirty="0"/>
          </a:p>
        </p:txBody>
      </p:sp>
      <p:pic>
        <p:nvPicPr>
          <p:cNvPr id="1026" name="Picture 2" descr="F:\2013年12月議会各派対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800729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2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意見書・請願陳情\2013年12月議会議会議案一覧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" y="116632"/>
            <a:ext cx="9144000" cy="622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8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249</Words>
  <Application>Microsoft Office PowerPoint</Application>
  <PresentationFormat>画面に合わせる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１２月議会のまとめ</vt:lpstr>
      <vt:lpstr>PowerPoint プレゼンテーション</vt:lpstr>
      <vt:lpstr>内容</vt:lpstr>
      <vt:lpstr>気になる補正予算</vt:lpstr>
      <vt:lpstr>PowerPoint プレゼンテーション</vt:lpstr>
      <vt:lpstr>特定業務代行方式</vt:lpstr>
      <vt:lpstr>反対した議案</vt:lpstr>
      <vt:lpstr>意見書に対する各会派対応</vt:lpstr>
      <vt:lpstr>PowerPoint プレゼンテーション</vt:lpstr>
      <vt:lpstr>PowerPoint プレゼンテーション</vt:lpstr>
      <vt:lpstr>　　　　　広田みよ　一般質問  ○金沢市の保育の現状と 　　子ども・子育て新制度の問題点 ○大気汚染と交通政策 ○石川県原子力防災訓練について ○マナー条例と分煙対策 </vt:lpstr>
      <vt:lpstr>市長の姿勢</vt:lpstr>
      <vt:lpstr>あと任期１年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１２月議会のまとめ</dc:title>
  <dc:creator>miyo</dc:creator>
  <cp:lastModifiedBy>miyo</cp:lastModifiedBy>
  <cp:revision>12</cp:revision>
  <dcterms:created xsi:type="dcterms:W3CDTF">2013-12-24T15:30:45Z</dcterms:created>
  <dcterms:modified xsi:type="dcterms:W3CDTF">2013-12-25T06:55:19Z</dcterms:modified>
</cp:coreProperties>
</file>