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70" r:id="rId6"/>
    <p:sldId id="272" r:id="rId7"/>
    <p:sldId id="271" r:id="rId8"/>
    <p:sldId id="260" r:id="rId9"/>
    <p:sldId id="262" r:id="rId10"/>
    <p:sldId id="264" r:id="rId11"/>
    <p:sldId id="265" r:id="rId12"/>
    <p:sldId id="266" r:id="rId13"/>
    <p:sldId id="267" r:id="rId14"/>
    <p:sldId id="269" r:id="rId15"/>
    <p:sldId id="258" r:id="rId16"/>
    <p:sldId id="268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88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50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02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0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58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58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29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68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13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11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260-90B9-4687-A9C9-DDA365FAC5DD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95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F260-90B9-4687-A9C9-DDA365FAC5DD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721E2-E939-40F1-8906-A1306B529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60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ja-JP" altLang="en-US" sz="6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「ごみの有料化」</a:t>
            </a:r>
            <a:r>
              <a:rPr lang="en-US" altLang="ja-JP" sz="6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6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よりも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やるべきことがある！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4429636"/>
            <a:ext cx="6400800" cy="1752600"/>
          </a:xfrm>
        </p:spPr>
        <p:txBody>
          <a:bodyPr/>
          <a:lstStyle/>
          <a:p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金沢市議会議員</a:t>
            </a:r>
            <a:endParaRPr kumimoji="1" lang="en-US" altLang="ja-JP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広田みよ</a:t>
            </a:r>
            <a:endParaRPr kumimoji="1" lang="ja-JP" altLang="en-US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81" y="3768008"/>
            <a:ext cx="2508746" cy="3075857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5364088" y="4653136"/>
            <a:ext cx="1584176" cy="956837"/>
          </a:xfrm>
          <a:prstGeom prst="wedgeEllipseCallout">
            <a:avLst>
              <a:gd name="adj1" fmla="val 47683"/>
              <a:gd name="adj2" fmla="val 478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２期目もがんばります！</a:t>
            </a:r>
            <a:endParaRPr kumimoji="1"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62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さらに、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市民への負担をふやすのは</a:t>
            </a:r>
            <a:r>
              <a:rPr lang="ja-JP" altLang="en-US" sz="5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もって</a:t>
            </a: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5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ほか！！</a:t>
            </a:r>
            <a:endParaRPr lang="en-US" altLang="ja-JP" sz="5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５～１０倍の負担！</a:t>
            </a:r>
            <a:endParaRPr kumimoji="1" lang="en-US" altLang="ja-JP" sz="40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3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他にやるべきことがある！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217324" cy="293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83568" y="1588150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★ストアくるステーション</a:t>
            </a:r>
            <a:endParaRPr kumimoji="1" lang="en-US" altLang="ja-JP" sz="2800" b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市内６か所に資源回収場所を設置</a:t>
            </a:r>
            <a:endParaRPr kumimoji="1"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アルビス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田上店など</a:t>
            </a:r>
            <a:endParaRPr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しかも！</a:t>
            </a:r>
            <a:endParaRPr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「市長が増やす」と</a:t>
            </a:r>
            <a:endParaRPr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言っていた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のに・・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1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自己搬入ほかにも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東部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管理センター・西部管理センター 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・日曜日の午前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時～午後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西部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環境エネルギーセンター 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平日</a:t>
            </a:r>
            <a:r>
              <a:rPr lang="ja-JP" altLang="en-US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の午後１時～午後９時</a:t>
            </a:r>
          </a:p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・日曜日の午前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時～午後９時</a:t>
            </a:r>
          </a:p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（祝日も持ち込み可能です。） </a:t>
            </a:r>
          </a:p>
          <a:p>
            <a:pPr marL="0" indent="0">
              <a:buNone/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70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製造段階から！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988840"/>
            <a:ext cx="91450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★製造段階でのごみにならない製品づくり</a:t>
            </a:r>
            <a:endParaRPr kumimoji="1"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★お店などの過剰包装を減らす努力</a:t>
            </a:r>
            <a:endParaRPr kumimoji="1"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が必要！</a:t>
            </a:r>
            <a:endParaRPr kumimoji="1"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7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ということで反対！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7283152" cy="118072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３月議会でも質しました！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90" y="2512731"/>
            <a:ext cx="5566610" cy="4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まだ阻止できる。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今後の予定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・第１回パブコメ終了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・市民フォーラム日程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①５月３１日（日）１４時から　ぜひご参加を！</a:t>
            </a:r>
            <a:endParaRPr kumimoji="1" lang="en-US" altLang="ja-JP" b="1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②６月中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③７月中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・パブコメ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・審議会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・議会で決定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46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08" y="12315"/>
            <a:ext cx="4757650" cy="67290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90" y="257873"/>
            <a:ext cx="456271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金沢市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がごみの有料化を計画！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３月に制定された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第５期ゴミ処理基本計画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「家庭ごみ有料化の導入を検討」</a:t>
            </a:r>
            <a:endParaRPr kumimoji="1" lang="en-US" altLang="ja-JP" sz="40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「事業系ごみ処理手数料の改定を検討」</a:t>
            </a:r>
            <a:endParaRPr kumimoji="1" lang="en-US" altLang="ja-JP" sz="3600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が新たに盛り込まれました！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行革</a:t>
            </a:r>
            <a:r>
              <a:rPr kumimoji="1"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にも載せられ、２８年度に「方針決定」と・・</a:t>
            </a:r>
            <a:endParaRPr kumimoji="1" lang="ja-JP" altLang="en-US" sz="3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19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有料化とは？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15" y="2276872"/>
            <a:ext cx="3394472" cy="4525963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179512" y="2132856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市販のごみ袋より</a:t>
            </a:r>
            <a:endParaRPr kumimoji="1"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割高の指定袋などを購入させるやり方が主。</a:t>
            </a:r>
            <a:endParaRPr kumimoji="1"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シールを買って貼って</a:t>
            </a:r>
            <a:endParaRPr kumimoji="1"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もらうやり方も。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170080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１枚５０円！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0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なぜ提案？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3096741"/>
            <a:ext cx="8229600" cy="37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kumimoji="1"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ごみの減量化</a:t>
            </a:r>
            <a:endParaRPr kumimoji="1"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↓</a:t>
            </a:r>
            <a:endParaRPr kumimoji="1"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・環境への配慮</a:t>
            </a:r>
            <a:endParaRPr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・ごみ処理費用の削減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1412776"/>
            <a:ext cx="41344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・ごみの有料化</a:t>
            </a:r>
            <a:endParaRPr kumimoji="1" lang="en-US" altLang="ja-JP" sz="4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↓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7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とは言うものの・・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58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"/>
            <a:ext cx="9144000" cy="68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8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5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そして・・</a:t>
            </a:r>
            <a:endParaRPr kumimoji="1" lang="ja-JP" altLang="en-US" sz="5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10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有料化でごみは減る？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2060848"/>
            <a:ext cx="8496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・最初は減るが、また増える</a:t>
            </a:r>
            <a:endParaRPr kumimoji="1"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</a:t>
            </a:r>
            <a:r>
              <a:rPr lang="ja-JP" altLang="en-US" sz="36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新たな対策に税金投入</a:t>
            </a:r>
            <a:endParaRPr lang="en-US" altLang="ja-JP" sz="3600" b="1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・しかも不法投棄という新たな環境問題</a:t>
            </a:r>
            <a:endParaRPr kumimoji="1"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</a:t>
            </a:r>
            <a:r>
              <a:rPr kumimoji="1" lang="ja-JP" altLang="en-US" sz="36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町会負担で処理、監視カメラ？</a:t>
            </a:r>
            <a:endParaRPr kumimoji="1" lang="en-US" altLang="ja-JP" sz="3600" b="1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3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3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そもそも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市民税でごみの収集や処理は行われている！★地方自治法に定められていること。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→有料化は税金の二重取り！</a:t>
            </a:r>
            <a:endParaRPr lang="en-US" altLang="ja-JP" sz="4000" b="1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→公的責任を減らそうとしている！</a:t>
            </a:r>
            <a:endParaRPr lang="en-US" altLang="ja-JP" sz="4000" b="1" dirty="0" smtClean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8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325</Words>
  <Application>Microsoft Office PowerPoint</Application>
  <PresentationFormat>画面に合わせる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「ごみの有料化」 よりもやるべきことがある！</vt:lpstr>
      <vt:lpstr>金沢市がごみの有料化を計画！</vt:lpstr>
      <vt:lpstr>有料化とは？</vt:lpstr>
      <vt:lpstr>なぜ提案？</vt:lpstr>
      <vt:lpstr>とは言うものの・・</vt:lpstr>
      <vt:lpstr>PowerPoint プレゼンテーション</vt:lpstr>
      <vt:lpstr>そして・・</vt:lpstr>
      <vt:lpstr>有料化でごみは減る？</vt:lpstr>
      <vt:lpstr>そもそも</vt:lpstr>
      <vt:lpstr>PowerPoint プレゼンテーション</vt:lpstr>
      <vt:lpstr>他にやるべきことがある！</vt:lpstr>
      <vt:lpstr>自己搬入ほかにも</vt:lpstr>
      <vt:lpstr>製造段階から！</vt:lpstr>
      <vt:lpstr>ということで反対！</vt:lpstr>
      <vt:lpstr>まだ阻止できる。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miyo</dc:creator>
  <cp:lastModifiedBy>miyo</cp:lastModifiedBy>
  <cp:revision>22</cp:revision>
  <dcterms:created xsi:type="dcterms:W3CDTF">2015-05-16T10:06:17Z</dcterms:created>
  <dcterms:modified xsi:type="dcterms:W3CDTF">2015-05-17T13:12:25Z</dcterms:modified>
</cp:coreProperties>
</file>