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71" r:id="rId3"/>
    <p:sldId id="333" r:id="rId4"/>
    <p:sldId id="273" r:id="rId5"/>
    <p:sldId id="272" r:id="rId6"/>
    <p:sldId id="372" r:id="rId7"/>
    <p:sldId id="338" r:id="rId8"/>
    <p:sldId id="339" r:id="rId9"/>
    <p:sldId id="341" r:id="rId10"/>
    <p:sldId id="342" r:id="rId11"/>
    <p:sldId id="343" r:id="rId12"/>
    <p:sldId id="373" r:id="rId13"/>
    <p:sldId id="362" r:id="rId14"/>
    <p:sldId id="365" r:id="rId15"/>
    <p:sldId id="358" r:id="rId16"/>
    <p:sldId id="374" r:id="rId17"/>
    <p:sldId id="347" r:id="rId18"/>
    <p:sldId id="346" r:id="rId19"/>
    <p:sldId id="356" r:id="rId20"/>
    <p:sldId id="350" r:id="rId21"/>
    <p:sldId id="344" r:id="rId22"/>
    <p:sldId id="353" r:id="rId23"/>
    <p:sldId id="354" r:id="rId24"/>
    <p:sldId id="348" r:id="rId25"/>
    <p:sldId id="359" r:id="rId26"/>
    <p:sldId id="360" r:id="rId27"/>
    <p:sldId id="366" r:id="rId28"/>
    <p:sldId id="351" r:id="rId29"/>
    <p:sldId id="349" r:id="rId30"/>
    <p:sldId id="355" r:id="rId31"/>
    <p:sldId id="361" r:id="rId32"/>
    <p:sldId id="364" r:id="rId33"/>
    <p:sldId id="367" r:id="rId34"/>
    <p:sldId id="352" r:id="rId35"/>
    <p:sldId id="357" r:id="rId36"/>
    <p:sldId id="368" r:id="rId37"/>
    <p:sldId id="369" r:id="rId38"/>
    <p:sldId id="316" r:id="rId39"/>
    <p:sldId id="334" r:id="rId40"/>
    <p:sldId id="375" r:id="rId41"/>
    <p:sldId id="335" r:id="rId42"/>
    <p:sldId id="313" r:id="rId43"/>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DB965-86C5-446C-BEE3-DC3A3A0F3A21}" v="49" dt="2026-05-16T23:18:54.75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4316" autoAdjust="0"/>
  </p:normalViewPr>
  <p:slideViewPr>
    <p:cSldViewPr snapToGrid="0">
      <p:cViewPr varScale="1">
        <p:scale>
          <a:sx n="93" d="100"/>
          <a:sy n="93" d="100"/>
        </p:scale>
        <p:origin x="92"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みよ 広田" userId="8a666d634b76e4c5" providerId="LiveId" clId="{81173970-F571-4555-82B0-2C3445D4325B}"/>
    <pc:docChg chg="undo custSel addSld delSld modSld sldOrd">
      <pc:chgData name="みよ 広田" userId="8a666d634b76e4c5" providerId="LiveId" clId="{81173970-F571-4555-82B0-2C3445D4325B}" dt="2026-05-16T23:20:32.586" v="2775" actId="113"/>
      <pc:docMkLst>
        <pc:docMk/>
      </pc:docMkLst>
      <pc:sldChg chg="modSp mod">
        <pc:chgData name="みよ 広田" userId="8a666d634b76e4c5" providerId="LiveId" clId="{81173970-F571-4555-82B0-2C3445D4325B}" dt="2026-05-11T02:05:54.344" v="31" actId="20577"/>
        <pc:sldMkLst>
          <pc:docMk/>
          <pc:sldMk cId="3702512653" sldId="256"/>
        </pc:sldMkLst>
        <pc:spChg chg="mod">
          <ac:chgData name="みよ 広田" userId="8a666d634b76e4c5" providerId="LiveId" clId="{81173970-F571-4555-82B0-2C3445D4325B}" dt="2026-05-11T02:05:41.979" v="26" actId="20577"/>
          <ac:spMkLst>
            <pc:docMk/>
            <pc:sldMk cId="3702512653" sldId="256"/>
            <ac:spMk id="2" creationId="{4FBC70A7-A3EE-B517-4F42-F5AC4BA07816}"/>
          </ac:spMkLst>
        </pc:spChg>
        <pc:spChg chg="mod">
          <ac:chgData name="みよ 広田" userId="8a666d634b76e4c5" providerId="LiveId" clId="{81173970-F571-4555-82B0-2C3445D4325B}" dt="2026-05-11T02:05:54.344" v="31" actId="20577"/>
          <ac:spMkLst>
            <pc:docMk/>
            <pc:sldMk cId="3702512653" sldId="256"/>
            <ac:spMk id="5" creationId="{95603900-04F5-9634-FA8B-60D11E90032F}"/>
          </ac:spMkLst>
        </pc:spChg>
      </pc:sldChg>
      <pc:sldChg chg="addSp modSp mod ord">
        <pc:chgData name="みよ 広田" userId="8a666d634b76e4c5" providerId="LiveId" clId="{81173970-F571-4555-82B0-2C3445D4325B}" dt="2026-05-16T23:20:32.586" v="2775" actId="113"/>
        <pc:sldMkLst>
          <pc:docMk/>
          <pc:sldMk cId="726494090" sldId="272"/>
        </pc:sldMkLst>
        <pc:spChg chg="add mod">
          <ac:chgData name="みよ 広田" userId="8a666d634b76e4c5" providerId="LiveId" clId="{81173970-F571-4555-82B0-2C3445D4325B}" dt="2026-05-16T23:20:32.586" v="2775" actId="113"/>
          <ac:spMkLst>
            <pc:docMk/>
            <pc:sldMk cId="726494090" sldId="272"/>
            <ac:spMk id="2" creationId="{2C224C10-C915-8398-3F28-6308FAD053D8}"/>
          </ac:spMkLst>
        </pc:spChg>
      </pc:sldChg>
      <pc:sldChg chg="addSp modSp mod ord">
        <pc:chgData name="みよ 広田" userId="8a666d634b76e4c5" providerId="LiveId" clId="{81173970-F571-4555-82B0-2C3445D4325B}" dt="2026-05-16T23:20:02.676" v="2709" actId="1076"/>
        <pc:sldMkLst>
          <pc:docMk/>
          <pc:sldMk cId="776294087" sldId="273"/>
        </pc:sldMkLst>
        <pc:spChg chg="add mod">
          <ac:chgData name="みよ 広田" userId="8a666d634b76e4c5" providerId="LiveId" clId="{81173970-F571-4555-82B0-2C3445D4325B}" dt="2026-05-16T23:20:02.676" v="2709" actId="1076"/>
          <ac:spMkLst>
            <pc:docMk/>
            <pc:sldMk cId="776294087" sldId="273"/>
            <ac:spMk id="2" creationId="{3291C987-72DC-963B-7008-26D772B70A64}"/>
          </ac:spMkLst>
        </pc:spChg>
        <pc:picChg chg="mod">
          <ac:chgData name="みよ 広田" userId="8a666d634b76e4c5" providerId="LiveId" clId="{81173970-F571-4555-82B0-2C3445D4325B}" dt="2026-05-16T23:18:27.115" v="2618" actId="1076"/>
          <ac:picMkLst>
            <pc:docMk/>
            <pc:sldMk cId="776294087" sldId="273"/>
            <ac:picMk id="3" creationId="{0A71EE65-1A68-0AFF-D57E-3895403315BB}"/>
          </ac:picMkLst>
        </pc:picChg>
      </pc:sldChg>
      <pc:sldChg chg="modSp mod">
        <pc:chgData name="みよ 広田" userId="8a666d634b76e4c5" providerId="LiveId" clId="{81173970-F571-4555-82B0-2C3445D4325B}" dt="2026-05-16T04:23:32.971" v="2379" actId="1076"/>
        <pc:sldMkLst>
          <pc:docMk/>
          <pc:sldMk cId="954638494" sldId="313"/>
        </pc:sldMkLst>
        <pc:spChg chg="mod">
          <ac:chgData name="みよ 広田" userId="8a666d634b76e4c5" providerId="LiveId" clId="{81173970-F571-4555-82B0-2C3445D4325B}" dt="2026-05-14T04:59:58.025" v="2147" actId="20577"/>
          <ac:spMkLst>
            <pc:docMk/>
            <pc:sldMk cId="954638494" sldId="313"/>
            <ac:spMk id="2" creationId="{AF65CBC5-9F96-8D75-D2C9-96000F663217}"/>
          </ac:spMkLst>
        </pc:spChg>
        <pc:spChg chg="mod">
          <ac:chgData name="みよ 広田" userId="8a666d634b76e4c5" providerId="LiveId" clId="{81173970-F571-4555-82B0-2C3445D4325B}" dt="2026-05-16T04:23:32.971" v="2379" actId="1076"/>
          <ac:spMkLst>
            <pc:docMk/>
            <pc:sldMk cId="954638494" sldId="313"/>
            <ac:spMk id="3" creationId="{776FCB3C-67BB-0257-6A57-E9DC3D5FC3E1}"/>
          </ac:spMkLst>
        </pc:spChg>
      </pc:sldChg>
      <pc:sldChg chg="modSp mod">
        <pc:chgData name="みよ 広田" userId="8a666d634b76e4c5" providerId="LiveId" clId="{81173970-F571-4555-82B0-2C3445D4325B}" dt="2026-05-14T05:01:06.010" v="2164" actId="1076"/>
        <pc:sldMkLst>
          <pc:docMk/>
          <pc:sldMk cId="282746301" sldId="316"/>
        </pc:sldMkLst>
        <pc:spChg chg="mod">
          <ac:chgData name="みよ 広田" userId="8a666d634b76e4c5" providerId="LiveId" clId="{81173970-F571-4555-82B0-2C3445D4325B}" dt="2026-05-14T05:01:06.010" v="2164" actId="1076"/>
          <ac:spMkLst>
            <pc:docMk/>
            <pc:sldMk cId="282746301" sldId="316"/>
            <ac:spMk id="2" creationId="{94A8D4F8-7C48-AD5B-0FC9-59B56572FD76}"/>
          </ac:spMkLst>
        </pc:spChg>
      </pc:sldChg>
      <pc:sldChg chg="ord">
        <pc:chgData name="みよ 広田" userId="8a666d634b76e4c5" providerId="LiveId" clId="{81173970-F571-4555-82B0-2C3445D4325B}" dt="2026-05-14T03:38:21.428" v="1423"/>
        <pc:sldMkLst>
          <pc:docMk/>
          <pc:sldMk cId="1352984106" sldId="333"/>
        </pc:sldMkLst>
      </pc:sldChg>
      <pc:sldChg chg="addSp modSp new mod ord">
        <pc:chgData name="みよ 広田" userId="8a666d634b76e4c5" providerId="LiveId" clId="{81173970-F571-4555-82B0-2C3445D4325B}" dt="2026-05-14T03:38:42.673" v="1425"/>
        <pc:sldMkLst>
          <pc:docMk/>
          <pc:sldMk cId="2548216067" sldId="338"/>
        </pc:sldMkLst>
        <pc:spChg chg="add mod">
          <ac:chgData name="みよ 広田" userId="8a666d634b76e4c5" providerId="LiveId" clId="{81173970-F571-4555-82B0-2C3445D4325B}" dt="2026-05-14T00:04:32.595" v="144" actId="1076"/>
          <ac:spMkLst>
            <pc:docMk/>
            <pc:sldMk cId="2548216067" sldId="338"/>
            <ac:spMk id="4" creationId="{FFE2F54D-87CA-2E9F-E945-E076EE3F46A5}"/>
          </ac:spMkLst>
        </pc:spChg>
        <pc:picChg chg="add">
          <ac:chgData name="みよ 広田" userId="8a666d634b76e4c5" providerId="LiveId" clId="{81173970-F571-4555-82B0-2C3445D4325B}" dt="2026-05-14T00:03:20.177" v="100" actId="22"/>
          <ac:picMkLst>
            <pc:docMk/>
            <pc:sldMk cId="2548216067" sldId="338"/>
            <ac:picMk id="3" creationId="{24B62F76-2A0F-916B-8920-E45995615F5D}"/>
          </ac:picMkLst>
        </pc:picChg>
      </pc:sldChg>
      <pc:sldChg chg="addSp modSp new mod">
        <pc:chgData name="みよ 広田" userId="8a666d634b76e4c5" providerId="LiveId" clId="{81173970-F571-4555-82B0-2C3445D4325B}" dt="2026-05-14T00:25:00.123" v="222"/>
        <pc:sldMkLst>
          <pc:docMk/>
          <pc:sldMk cId="1154937455" sldId="339"/>
        </pc:sldMkLst>
        <pc:spChg chg="add mod">
          <ac:chgData name="みよ 広田" userId="8a666d634b76e4c5" providerId="LiveId" clId="{81173970-F571-4555-82B0-2C3445D4325B}" dt="2026-05-14T00:25:00.123" v="222"/>
          <ac:spMkLst>
            <pc:docMk/>
            <pc:sldMk cId="1154937455" sldId="339"/>
            <ac:spMk id="4" creationId="{FB93EC36-E28D-7E23-AD3D-D27DBEFD3C9A}"/>
          </ac:spMkLst>
        </pc:spChg>
        <pc:picChg chg="add">
          <ac:chgData name="みよ 広田" userId="8a666d634b76e4c5" providerId="LiveId" clId="{81173970-F571-4555-82B0-2C3445D4325B}" dt="2026-05-14T00:05:03.356" v="145" actId="22"/>
          <ac:picMkLst>
            <pc:docMk/>
            <pc:sldMk cId="1154937455" sldId="339"/>
            <ac:picMk id="3" creationId="{237E6734-2613-FF1A-11A5-A84D7F2E57A3}"/>
          </ac:picMkLst>
        </pc:picChg>
      </pc:sldChg>
      <pc:sldChg chg="addSp modSp new mod">
        <pc:chgData name="みよ 広田" userId="8a666d634b76e4c5" providerId="LiveId" clId="{81173970-F571-4555-82B0-2C3445D4325B}" dt="2026-05-14T00:25:08.244" v="224"/>
        <pc:sldMkLst>
          <pc:docMk/>
          <pc:sldMk cId="1088321124" sldId="341"/>
        </pc:sldMkLst>
        <pc:spChg chg="add mod">
          <ac:chgData name="みよ 広田" userId="8a666d634b76e4c5" providerId="LiveId" clId="{81173970-F571-4555-82B0-2C3445D4325B}" dt="2026-05-14T00:25:08.244" v="224"/>
          <ac:spMkLst>
            <pc:docMk/>
            <pc:sldMk cId="1088321124" sldId="341"/>
            <ac:spMk id="4" creationId="{0F88EA1A-4059-B3FF-593B-895830D64D27}"/>
          </ac:spMkLst>
        </pc:spChg>
        <pc:picChg chg="add">
          <ac:chgData name="みよ 広田" userId="8a666d634b76e4c5" providerId="LiveId" clId="{81173970-F571-4555-82B0-2C3445D4325B}" dt="2026-05-14T00:07:45.120" v="151" actId="22"/>
          <ac:picMkLst>
            <pc:docMk/>
            <pc:sldMk cId="1088321124" sldId="341"/>
            <ac:picMk id="3" creationId="{41451C99-D246-5CF6-4EC1-378C3BD2D46D}"/>
          </ac:picMkLst>
        </pc:picChg>
      </pc:sldChg>
      <pc:sldChg chg="addSp modSp new mod">
        <pc:chgData name="みよ 広田" userId="8a666d634b76e4c5" providerId="LiveId" clId="{81173970-F571-4555-82B0-2C3445D4325B}" dt="2026-05-14T00:25:12.588" v="225"/>
        <pc:sldMkLst>
          <pc:docMk/>
          <pc:sldMk cId="2555892295" sldId="342"/>
        </pc:sldMkLst>
        <pc:spChg chg="add mod">
          <ac:chgData name="みよ 広田" userId="8a666d634b76e4c5" providerId="LiveId" clId="{81173970-F571-4555-82B0-2C3445D4325B}" dt="2026-05-14T00:25:12.588" v="225"/>
          <ac:spMkLst>
            <pc:docMk/>
            <pc:sldMk cId="2555892295" sldId="342"/>
            <ac:spMk id="4" creationId="{FC18ECAA-A8B3-8C3B-77C9-8B8B402C08B8}"/>
          </ac:spMkLst>
        </pc:spChg>
        <pc:picChg chg="add">
          <ac:chgData name="みよ 広田" userId="8a666d634b76e4c5" providerId="LiveId" clId="{81173970-F571-4555-82B0-2C3445D4325B}" dt="2026-05-14T00:08:05.416" v="152" actId="22"/>
          <ac:picMkLst>
            <pc:docMk/>
            <pc:sldMk cId="2555892295" sldId="342"/>
            <ac:picMk id="3" creationId="{A648F982-E638-65F5-BEE0-7AD4B836619F}"/>
          </ac:picMkLst>
        </pc:picChg>
      </pc:sldChg>
      <pc:sldChg chg="addSp modSp new mod">
        <pc:chgData name="みよ 広田" userId="8a666d634b76e4c5" providerId="LiveId" clId="{81173970-F571-4555-82B0-2C3445D4325B}" dt="2026-05-14T00:25:16.063" v="226"/>
        <pc:sldMkLst>
          <pc:docMk/>
          <pc:sldMk cId="80654696" sldId="343"/>
        </pc:sldMkLst>
        <pc:spChg chg="add mod">
          <ac:chgData name="みよ 広田" userId="8a666d634b76e4c5" providerId="LiveId" clId="{81173970-F571-4555-82B0-2C3445D4325B}" dt="2026-05-14T00:25:16.063" v="226"/>
          <ac:spMkLst>
            <pc:docMk/>
            <pc:sldMk cId="80654696" sldId="343"/>
            <ac:spMk id="4" creationId="{45EF0B18-EB8D-9804-D926-7CEEC4076972}"/>
          </ac:spMkLst>
        </pc:spChg>
        <pc:picChg chg="add">
          <ac:chgData name="みよ 広田" userId="8a666d634b76e4c5" providerId="LiveId" clId="{81173970-F571-4555-82B0-2C3445D4325B}" dt="2026-05-14T00:08:24.261" v="153" actId="22"/>
          <ac:picMkLst>
            <pc:docMk/>
            <pc:sldMk cId="80654696" sldId="343"/>
            <ac:picMk id="3" creationId="{AC5B8CA0-CBDF-57D0-67BC-D482EC3A33C9}"/>
          </ac:picMkLst>
        </pc:picChg>
      </pc:sldChg>
      <pc:sldChg chg="addSp modSp new mod">
        <pc:chgData name="みよ 広田" userId="8a666d634b76e4c5" providerId="LiveId" clId="{81173970-F571-4555-82B0-2C3445D4325B}" dt="2026-05-14T00:25:21.414" v="227"/>
        <pc:sldMkLst>
          <pc:docMk/>
          <pc:sldMk cId="937575844" sldId="344"/>
        </pc:sldMkLst>
        <pc:spChg chg="add mod">
          <ac:chgData name="みよ 広田" userId="8a666d634b76e4c5" providerId="LiveId" clId="{81173970-F571-4555-82B0-2C3445D4325B}" dt="2026-05-14T00:25:21.414" v="227"/>
          <ac:spMkLst>
            <pc:docMk/>
            <pc:sldMk cId="937575844" sldId="344"/>
            <ac:spMk id="4" creationId="{0FFD556C-2365-E2DC-9F30-DA3BBF3A50E9}"/>
          </ac:spMkLst>
        </pc:spChg>
        <pc:picChg chg="add">
          <ac:chgData name="みよ 広田" userId="8a666d634b76e4c5" providerId="LiveId" clId="{81173970-F571-4555-82B0-2C3445D4325B}" dt="2026-05-14T00:09:06.228" v="157" actId="22"/>
          <ac:picMkLst>
            <pc:docMk/>
            <pc:sldMk cId="937575844" sldId="344"/>
            <ac:picMk id="3" creationId="{D6747B19-AF07-65A2-21D9-852880472C87}"/>
          </ac:picMkLst>
        </pc:picChg>
      </pc:sldChg>
      <pc:sldChg chg="addSp delSp modSp new mod ord">
        <pc:chgData name="みよ 広田" userId="8a666d634b76e4c5" providerId="LiveId" clId="{81173970-F571-4555-82B0-2C3445D4325B}" dt="2026-05-14T02:04:47.744" v="916" actId="22"/>
        <pc:sldMkLst>
          <pc:docMk/>
          <pc:sldMk cId="873620946" sldId="346"/>
        </pc:sldMkLst>
        <pc:spChg chg="add mod">
          <ac:chgData name="みよ 広田" userId="8a666d634b76e4c5" providerId="LiveId" clId="{81173970-F571-4555-82B0-2C3445D4325B}" dt="2026-05-14T00:25:30.590" v="229"/>
          <ac:spMkLst>
            <pc:docMk/>
            <pc:sldMk cId="873620946" sldId="346"/>
            <ac:spMk id="4" creationId="{9A4AC8FD-C526-5522-8B38-00333B177BD2}"/>
          </ac:spMkLst>
        </pc:spChg>
        <pc:picChg chg="add">
          <ac:chgData name="みよ 広田" userId="8a666d634b76e4c5" providerId="LiveId" clId="{81173970-F571-4555-82B0-2C3445D4325B}" dt="2026-05-14T00:09:52.826" v="159" actId="22"/>
          <ac:picMkLst>
            <pc:docMk/>
            <pc:sldMk cId="873620946" sldId="346"/>
            <ac:picMk id="3" creationId="{544C4ED4-A1AE-F5A4-069D-3209E1E1B075}"/>
          </ac:picMkLst>
        </pc:picChg>
      </pc:sldChg>
      <pc:sldChg chg="addSp modSp new mod ord">
        <pc:chgData name="みよ 広田" userId="8a666d634b76e4c5" providerId="LiveId" clId="{81173970-F571-4555-82B0-2C3445D4325B}" dt="2026-05-14T02:02:19.254" v="898"/>
        <pc:sldMkLst>
          <pc:docMk/>
          <pc:sldMk cId="3049618097" sldId="347"/>
        </pc:sldMkLst>
        <pc:spChg chg="add mod">
          <ac:chgData name="みよ 広田" userId="8a666d634b76e4c5" providerId="LiveId" clId="{81173970-F571-4555-82B0-2C3445D4325B}" dt="2026-05-14T00:11:16.424" v="164" actId="20577"/>
          <ac:spMkLst>
            <pc:docMk/>
            <pc:sldMk cId="3049618097" sldId="347"/>
            <ac:spMk id="4" creationId="{7D6B3D43-1FAD-712C-0091-7ED2BB6B884A}"/>
          </ac:spMkLst>
        </pc:spChg>
        <pc:picChg chg="add">
          <ac:chgData name="みよ 広田" userId="8a666d634b76e4c5" providerId="LiveId" clId="{81173970-F571-4555-82B0-2C3445D4325B}" dt="2026-05-14T00:10:58.312" v="160" actId="22"/>
          <ac:picMkLst>
            <pc:docMk/>
            <pc:sldMk cId="3049618097" sldId="347"/>
            <ac:picMk id="3" creationId="{670C41EE-9A49-86AC-3407-A0A70912EF91}"/>
          </ac:picMkLst>
        </pc:picChg>
      </pc:sldChg>
      <pc:sldChg chg="addSp modSp new mod ord">
        <pc:chgData name="みよ 広田" userId="8a666d634b76e4c5" providerId="LiveId" clId="{81173970-F571-4555-82B0-2C3445D4325B}" dt="2026-05-14T02:02:42.570" v="902"/>
        <pc:sldMkLst>
          <pc:docMk/>
          <pc:sldMk cId="1059708499" sldId="348"/>
        </pc:sldMkLst>
        <pc:spChg chg="add mod">
          <ac:chgData name="みよ 広田" userId="8a666d634b76e4c5" providerId="LiveId" clId="{81173970-F571-4555-82B0-2C3445D4325B}" dt="2026-05-14T00:24:45.080" v="221"/>
          <ac:spMkLst>
            <pc:docMk/>
            <pc:sldMk cId="1059708499" sldId="348"/>
            <ac:spMk id="4" creationId="{AF199AD0-893E-F032-7155-3EE3419EBEFD}"/>
          </ac:spMkLst>
        </pc:spChg>
        <pc:picChg chg="add">
          <ac:chgData name="みよ 広田" userId="8a666d634b76e4c5" providerId="LiveId" clId="{81173970-F571-4555-82B0-2C3445D4325B}" dt="2026-05-14T00:12:16.355" v="171" actId="22"/>
          <ac:picMkLst>
            <pc:docMk/>
            <pc:sldMk cId="1059708499" sldId="348"/>
            <ac:picMk id="3" creationId="{C872FEB1-C47B-57B0-4BF6-F3C931CFF6A3}"/>
          </ac:picMkLst>
        </pc:picChg>
      </pc:sldChg>
      <pc:sldChg chg="addSp modSp new mod">
        <pc:chgData name="みよ 広田" userId="8a666d634b76e4c5" providerId="LiveId" clId="{81173970-F571-4555-82B0-2C3445D4325B}" dt="2026-05-14T00:14:03.831" v="179" actId="1076"/>
        <pc:sldMkLst>
          <pc:docMk/>
          <pc:sldMk cId="3795894795" sldId="349"/>
        </pc:sldMkLst>
        <pc:spChg chg="add mod">
          <ac:chgData name="みよ 広田" userId="8a666d634b76e4c5" providerId="LiveId" clId="{81173970-F571-4555-82B0-2C3445D4325B}" dt="2026-05-14T00:14:03.831" v="179" actId="1076"/>
          <ac:spMkLst>
            <pc:docMk/>
            <pc:sldMk cId="3795894795" sldId="349"/>
            <ac:spMk id="4" creationId="{BDA5F60B-A6A6-E5C6-9F07-B10B00A4FE7C}"/>
          </ac:spMkLst>
        </pc:spChg>
        <pc:picChg chg="add">
          <ac:chgData name="みよ 広田" userId="8a666d634b76e4c5" providerId="LiveId" clId="{81173970-F571-4555-82B0-2C3445D4325B}" dt="2026-05-14T00:13:34.325" v="172" actId="22"/>
          <ac:picMkLst>
            <pc:docMk/>
            <pc:sldMk cId="3795894795" sldId="349"/>
            <ac:picMk id="3" creationId="{66C9C7F9-BFAA-EA69-FE3C-D4C69466C210}"/>
          </ac:picMkLst>
        </pc:picChg>
      </pc:sldChg>
      <pc:sldChg chg="addSp modSp new mod ord">
        <pc:chgData name="みよ 広田" userId="8a666d634b76e4c5" providerId="LiveId" clId="{81173970-F571-4555-82B0-2C3445D4325B}" dt="2026-05-14T03:46:06.568" v="1666"/>
        <pc:sldMkLst>
          <pc:docMk/>
          <pc:sldMk cId="1112173334" sldId="350"/>
        </pc:sldMkLst>
        <pc:spChg chg="add mod">
          <ac:chgData name="みよ 広田" userId="8a666d634b76e4c5" providerId="LiveId" clId="{81173970-F571-4555-82B0-2C3445D4325B}" dt="2026-05-14T00:24:40.947" v="220"/>
          <ac:spMkLst>
            <pc:docMk/>
            <pc:sldMk cId="1112173334" sldId="350"/>
            <ac:spMk id="4" creationId="{E25790D6-324D-DB07-24BB-368A8E41D48B}"/>
          </ac:spMkLst>
        </pc:spChg>
        <pc:picChg chg="add">
          <ac:chgData name="みよ 広田" userId="8a666d634b76e4c5" providerId="LiveId" clId="{81173970-F571-4555-82B0-2C3445D4325B}" dt="2026-05-14T00:11:55.842" v="168" actId="22"/>
          <ac:picMkLst>
            <pc:docMk/>
            <pc:sldMk cId="1112173334" sldId="350"/>
            <ac:picMk id="3" creationId="{78921486-710D-8F9B-24F5-FF4C3971285C}"/>
          </ac:picMkLst>
        </pc:picChg>
      </pc:sldChg>
      <pc:sldChg chg="addSp modSp new mod ord">
        <pc:chgData name="みよ 広田" userId="8a666d634b76e4c5" providerId="LiveId" clId="{81173970-F571-4555-82B0-2C3445D4325B}" dt="2026-05-14T02:32:50.356" v="1075"/>
        <pc:sldMkLst>
          <pc:docMk/>
          <pc:sldMk cId="2429926172" sldId="351"/>
        </pc:sldMkLst>
        <pc:spChg chg="add mod">
          <ac:chgData name="みよ 広田" userId="8a666d634b76e4c5" providerId="LiveId" clId="{81173970-F571-4555-82B0-2C3445D4325B}" dt="2026-05-14T00:23:39.484" v="211"/>
          <ac:spMkLst>
            <pc:docMk/>
            <pc:sldMk cId="2429926172" sldId="351"/>
            <ac:spMk id="4" creationId="{CE12410F-8861-2BBD-D569-994D4D67CBC4}"/>
          </ac:spMkLst>
        </pc:spChg>
        <pc:picChg chg="add mod">
          <ac:chgData name="みよ 広田" userId="8a666d634b76e4c5" providerId="LiveId" clId="{81173970-F571-4555-82B0-2C3445D4325B}" dt="2026-05-14T00:23:43.368" v="213" actId="1076"/>
          <ac:picMkLst>
            <pc:docMk/>
            <pc:sldMk cId="2429926172" sldId="351"/>
            <ac:picMk id="3" creationId="{8158147D-9519-8EE3-7F6D-C5F286E962F7}"/>
          </ac:picMkLst>
        </pc:picChg>
      </pc:sldChg>
      <pc:sldChg chg="addSp delSp modSp new mod">
        <pc:chgData name="みよ 広田" userId="8a666d634b76e4c5" providerId="LiveId" clId="{81173970-F571-4555-82B0-2C3445D4325B}" dt="2026-05-14T00:24:05.535" v="216"/>
        <pc:sldMkLst>
          <pc:docMk/>
          <pc:sldMk cId="2593665312" sldId="352"/>
        </pc:sldMkLst>
        <pc:spChg chg="add mod">
          <ac:chgData name="みよ 広田" userId="8a666d634b76e4c5" providerId="LiveId" clId="{81173970-F571-4555-82B0-2C3445D4325B}" dt="2026-05-14T00:24:05.535" v="216"/>
          <ac:spMkLst>
            <pc:docMk/>
            <pc:sldMk cId="2593665312" sldId="352"/>
            <ac:spMk id="6" creationId="{1402646A-E470-7891-E36B-F438D10E1AEB}"/>
          </ac:spMkLst>
        </pc:spChg>
        <pc:picChg chg="add">
          <ac:chgData name="みよ 広田" userId="8a666d634b76e4c5" providerId="LiveId" clId="{81173970-F571-4555-82B0-2C3445D4325B}" dt="2026-05-14T00:14:57.213" v="185" actId="22"/>
          <ac:picMkLst>
            <pc:docMk/>
            <pc:sldMk cId="2593665312" sldId="352"/>
            <ac:picMk id="3" creationId="{F99A839B-E45C-CB8D-A44A-53136CA2CBE3}"/>
          </ac:picMkLst>
        </pc:picChg>
      </pc:sldChg>
      <pc:sldChg chg="addSp modSp new mod ord">
        <pc:chgData name="みよ 広田" userId="8a666d634b76e4c5" providerId="LiveId" clId="{81173970-F571-4555-82B0-2C3445D4325B}" dt="2026-05-14T02:03:25.463" v="907"/>
        <pc:sldMkLst>
          <pc:docMk/>
          <pc:sldMk cId="108701147" sldId="353"/>
        </pc:sldMkLst>
        <pc:spChg chg="add mod">
          <ac:chgData name="みよ 広田" userId="8a666d634b76e4c5" providerId="LiveId" clId="{81173970-F571-4555-82B0-2C3445D4325B}" dt="2026-05-14T00:24:16.871" v="218"/>
          <ac:spMkLst>
            <pc:docMk/>
            <pc:sldMk cId="108701147" sldId="353"/>
            <ac:spMk id="4" creationId="{C63BB80F-AD47-32FF-F868-20B73F49E8DE}"/>
          </ac:spMkLst>
        </pc:spChg>
        <pc:picChg chg="add">
          <ac:chgData name="みよ 広田" userId="8a666d634b76e4c5" providerId="LiveId" clId="{81173970-F571-4555-82B0-2C3445D4325B}" dt="2026-05-14T00:15:42.946" v="186" actId="22"/>
          <ac:picMkLst>
            <pc:docMk/>
            <pc:sldMk cId="108701147" sldId="353"/>
            <ac:picMk id="3" creationId="{1A8F8AC2-83C3-ED21-A5BB-4F11582D6BF6}"/>
          </ac:picMkLst>
        </pc:picChg>
      </pc:sldChg>
      <pc:sldChg chg="addSp modSp new mod ord">
        <pc:chgData name="みよ 広田" userId="8a666d634b76e4c5" providerId="LiveId" clId="{81173970-F571-4555-82B0-2C3445D4325B}" dt="2026-05-14T02:03:31.444" v="909"/>
        <pc:sldMkLst>
          <pc:docMk/>
          <pc:sldMk cId="2602602315" sldId="354"/>
        </pc:sldMkLst>
        <pc:spChg chg="add mod">
          <ac:chgData name="みよ 広田" userId="8a666d634b76e4c5" providerId="LiveId" clId="{81173970-F571-4555-82B0-2C3445D4325B}" dt="2026-05-14T00:24:21.041" v="219"/>
          <ac:spMkLst>
            <pc:docMk/>
            <pc:sldMk cId="2602602315" sldId="354"/>
            <ac:spMk id="4" creationId="{F91B986E-706A-A823-1C40-10393F434377}"/>
          </ac:spMkLst>
        </pc:spChg>
        <pc:picChg chg="add">
          <ac:chgData name="みよ 広田" userId="8a666d634b76e4c5" providerId="LiveId" clId="{81173970-F571-4555-82B0-2C3445D4325B}" dt="2026-05-14T00:17:03.459" v="192" actId="22"/>
          <ac:picMkLst>
            <pc:docMk/>
            <pc:sldMk cId="2602602315" sldId="354"/>
            <ac:picMk id="3" creationId="{9C6AB609-1D62-22E6-402D-DD6D66CE9D83}"/>
          </ac:picMkLst>
        </pc:picChg>
      </pc:sldChg>
      <pc:sldChg chg="addSp modSp new mod ord">
        <pc:chgData name="みよ 広田" userId="8a666d634b76e4c5" providerId="LiveId" clId="{81173970-F571-4555-82B0-2C3445D4325B}" dt="2026-05-14T02:46:40.101" v="1077"/>
        <pc:sldMkLst>
          <pc:docMk/>
          <pc:sldMk cId="2445032349" sldId="355"/>
        </pc:sldMkLst>
        <pc:spChg chg="add mod">
          <ac:chgData name="みよ 広田" userId="8a666d634b76e4c5" providerId="LiveId" clId="{81173970-F571-4555-82B0-2C3445D4325B}" dt="2026-05-14T00:24:10.440" v="217"/>
          <ac:spMkLst>
            <pc:docMk/>
            <pc:sldMk cId="2445032349" sldId="355"/>
            <ac:spMk id="4" creationId="{54BC3B7C-C161-BBFC-72AD-815E7995EEA2}"/>
          </ac:spMkLst>
        </pc:spChg>
        <pc:picChg chg="add">
          <ac:chgData name="みよ 広田" userId="8a666d634b76e4c5" providerId="LiveId" clId="{81173970-F571-4555-82B0-2C3445D4325B}" dt="2026-05-14T00:16:27.765" v="188" actId="22"/>
          <ac:picMkLst>
            <pc:docMk/>
            <pc:sldMk cId="2445032349" sldId="355"/>
            <ac:picMk id="3" creationId="{AC9BCE14-0C00-9B95-E547-79857624C715}"/>
          </ac:picMkLst>
        </pc:picChg>
      </pc:sldChg>
      <pc:sldChg chg="add">
        <pc:chgData name="みよ 広田" userId="8a666d634b76e4c5" providerId="LiveId" clId="{81173970-F571-4555-82B0-2C3445D4325B}" dt="2026-05-14T02:04:54.673" v="917"/>
        <pc:sldMkLst>
          <pc:docMk/>
          <pc:sldMk cId="3567988980" sldId="356"/>
        </pc:sldMkLst>
      </pc:sldChg>
      <pc:sldChg chg="addSp modSp new mod">
        <pc:chgData name="みよ 広田" userId="8a666d634b76e4c5" providerId="LiveId" clId="{81173970-F571-4555-82B0-2C3445D4325B}" dt="2026-05-14T02:51:45.290" v="1196" actId="1076"/>
        <pc:sldMkLst>
          <pc:docMk/>
          <pc:sldMk cId="1084465492" sldId="357"/>
        </pc:sldMkLst>
        <pc:spChg chg="add mod">
          <ac:chgData name="みよ 広田" userId="8a666d634b76e4c5" providerId="LiveId" clId="{81173970-F571-4555-82B0-2C3445D4325B}" dt="2026-05-14T02:51:45.290" v="1196" actId="1076"/>
          <ac:spMkLst>
            <pc:docMk/>
            <pc:sldMk cId="1084465492" sldId="357"/>
            <ac:spMk id="4" creationId="{765B47EC-08FE-CB4C-9335-2884C65C5384}"/>
          </ac:spMkLst>
        </pc:spChg>
        <pc:picChg chg="add">
          <ac:chgData name="みよ 広田" userId="8a666d634b76e4c5" providerId="LiveId" clId="{81173970-F571-4555-82B0-2C3445D4325B}" dt="2026-05-14T00:21:29.411" v="198" actId="22"/>
          <ac:picMkLst>
            <pc:docMk/>
            <pc:sldMk cId="1084465492" sldId="357"/>
            <ac:picMk id="3" creationId="{74D02F17-FC46-4170-2446-E4DF9D1D2DD0}"/>
          </ac:picMkLst>
        </pc:picChg>
      </pc:sldChg>
      <pc:sldChg chg="addSp modSp new mod ord">
        <pc:chgData name="みよ 広田" userId="8a666d634b76e4c5" providerId="LiveId" clId="{81173970-F571-4555-82B0-2C3445D4325B}" dt="2026-05-16T23:11:26.130" v="2519" actId="13926"/>
        <pc:sldMkLst>
          <pc:docMk/>
          <pc:sldMk cId="1184732841" sldId="358"/>
        </pc:sldMkLst>
        <pc:spChg chg="add mod">
          <ac:chgData name="みよ 広田" userId="8a666d634b76e4c5" providerId="LiveId" clId="{81173970-F571-4555-82B0-2C3445D4325B}" dt="2026-05-16T04:15:16.565" v="2359" actId="20577"/>
          <ac:spMkLst>
            <pc:docMk/>
            <pc:sldMk cId="1184732841" sldId="358"/>
            <ac:spMk id="2" creationId="{94A67135-E24D-DBDE-CCAF-38C666995671}"/>
          </ac:spMkLst>
        </pc:spChg>
        <pc:spChg chg="add mod">
          <ac:chgData name="みよ 広田" userId="8a666d634b76e4c5" providerId="LiveId" clId="{81173970-F571-4555-82B0-2C3445D4325B}" dt="2026-05-16T23:11:26.130" v="2519" actId="13926"/>
          <ac:spMkLst>
            <pc:docMk/>
            <pc:sldMk cId="1184732841" sldId="358"/>
            <ac:spMk id="4" creationId="{75CAB00D-7B37-C1A1-8E0A-A159CAC71B25}"/>
          </ac:spMkLst>
        </pc:spChg>
        <pc:picChg chg="add mod">
          <ac:chgData name="みよ 広田" userId="8a666d634b76e4c5" providerId="LiveId" clId="{81173970-F571-4555-82B0-2C3445D4325B}" dt="2026-05-16T04:14:25.452" v="2352" actId="1076"/>
          <ac:picMkLst>
            <pc:docMk/>
            <pc:sldMk cId="1184732841" sldId="358"/>
            <ac:picMk id="3" creationId="{EBB22CBE-7E19-8246-8FD5-3040B34F2D41}"/>
          </ac:picMkLst>
        </pc:picChg>
      </pc:sldChg>
      <pc:sldChg chg="addSp modSp new mod ord">
        <pc:chgData name="みよ 広田" userId="8a666d634b76e4c5" providerId="LiveId" clId="{81173970-F571-4555-82B0-2C3445D4325B}" dt="2026-05-14T02:03:46.869" v="911"/>
        <pc:sldMkLst>
          <pc:docMk/>
          <pc:sldMk cId="3187900206" sldId="359"/>
        </pc:sldMkLst>
        <pc:spChg chg="add mod">
          <ac:chgData name="みよ 広田" userId="8a666d634b76e4c5" providerId="LiveId" clId="{81173970-F571-4555-82B0-2C3445D4325B}" dt="2026-05-14T00:23:15.155" v="208" actId="1076"/>
          <ac:spMkLst>
            <pc:docMk/>
            <pc:sldMk cId="3187900206" sldId="359"/>
            <ac:spMk id="4" creationId="{BBBF56ED-86C8-1886-9DD1-571426E795AB}"/>
          </ac:spMkLst>
        </pc:spChg>
        <pc:picChg chg="add">
          <ac:chgData name="みよ 広田" userId="8a666d634b76e4c5" providerId="LiveId" clId="{81173970-F571-4555-82B0-2C3445D4325B}" dt="2026-05-14T00:21:49.994" v="200" actId="22"/>
          <ac:picMkLst>
            <pc:docMk/>
            <pc:sldMk cId="3187900206" sldId="359"/>
            <ac:picMk id="3" creationId="{2011388B-A921-27D2-2882-2D2530F7FC46}"/>
          </ac:picMkLst>
        </pc:picChg>
      </pc:sldChg>
      <pc:sldChg chg="addSp new mod ord">
        <pc:chgData name="みよ 広田" userId="8a666d634b76e4c5" providerId="LiveId" clId="{81173970-F571-4555-82B0-2C3445D4325B}" dt="2026-05-14T02:04:07.653" v="913"/>
        <pc:sldMkLst>
          <pc:docMk/>
          <pc:sldMk cId="1843354288" sldId="360"/>
        </pc:sldMkLst>
        <pc:picChg chg="add">
          <ac:chgData name="みよ 広田" userId="8a666d634b76e4c5" providerId="LiveId" clId="{81173970-F571-4555-82B0-2C3445D4325B}" dt="2026-05-14T00:27:24.327" v="232" actId="22"/>
          <ac:picMkLst>
            <pc:docMk/>
            <pc:sldMk cId="1843354288" sldId="360"/>
            <ac:picMk id="3" creationId="{34E7EA76-0E02-BB78-41DF-D4BAD3EA94EF}"/>
          </ac:picMkLst>
        </pc:picChg>
      </pc:sldChg>
      <pc:sldChg chg="addSp new mod ord">
        <pc:chgData name="みよ 広田" userId="8a666d634b76e4c5" providerId="LiveId" clId="{81173970-F571-4555-82B0-2C3445D4325B}" dt="2026-05-14T02:50:06.318" v="1079"/>
        <pc:sldMkLst>
          <pc:docMk/>
          <pc:sldMk cId="1565490096" sldId="361"/>
        </pc:sldMkLst>
        <pc:picChg chg="add">
          <ac:chgData name="みよ 広田" userId="8a666d634b76e4c5" providerId="LiveId" clId="{81173970-F571-4555-82B0-2C3445D4325B}" dt="2026-05-14T00:31:55.911" v="235" actId="22"/>
          <ac:picMkLst>
            <pc:docMk/>
            <pc:sldMk cId="1565490096" sldId="361"/>
            <ac:picMk id="3" creationId="{86D5FF19-7457-F39E-6BB7-CDDF5D561A72}"/>
          </ac:picMkLst>
        </pc:picChg>
      </pc:sldChg>
      <pc:sldChg chg="addSp modSp new mod ord">
        <pc:chgData name="みよ 広田" userId="8a666d634b76e4c5" providerId="LiveId" clId="{81173970-F571-4555-82B0-2C3445D4325B}" dt="2026-05-16T23:09:26.755" v="2384" actId="13926"/>
        <pc:sldMkLst>
          <pc:docMk/>
          <pc:sldMk cId="14896921" sldId="362"/>
        </pc:sldMkLst>
        <pc:spChg chg="add mod">
          <ac:chgData name="みよ 広田" userId="8a666d634b76e4c5" providerId="LiveId" clId="{81173970-F571-4555-82B0-2C3445D4325B}" dt="2026-05-16T23:09:26.755" v="2384" actId="13926"/>
          <ac:spMkLst>
            <pc:docMk/>
            <pc:sldMk cId="14896921" sldId="362"/>
            <ac:spMk id="3" creationId="{C54E3F45-B015-D98C-224B-7805819850C8}"/>
          </ac:spMkLst>
        </pc:spChg>
        <pc:spChg chg="add mod">
          <ac:chgData name="みよ 広田" userId="8a666d634b76e4c5" providerId="LiveId" clId="{81173970-F571-4555-82B0-2C3445D4325B}" dt="2026-05-14T00:52:53.275" v="746" actId="1076"/>
          <ac:spMkLst>
            <pc:docMk/>
            <pc:sldMk cId="14896921" sldId="362"/>
            <ac:spMk id="4" creationId="{88DE3A08-CA62-AC71-03AF-3BE1954FE651}"/>
          </ac:spMkLst>
        </pc:spChg>
      </pc:sldChg>
      <pc:sldChg chg="addSp modSp new mod ord">
        <pc:chgData name="みよ 広田" userId="8a666d634b76e4c5" providerId="LiveId" clId="{81173970-F571-4555-82B0-2C3445D4325B}" dt="2026-05-16T04:16:25.357" v="2364" actId="2710"/>
        <pc:sldMkLst>
          <pc:docMk/>
          <pc:sldMk cId="3611881783" sldId="364"/>
        </pc:sldMkLst>
        <pc:spChg chg="add mod">
          <ac:chgData name="みよ 広田" userId="8a666d634b76e4c5" providerId="LiveId" clId="{81173970-F571-4555-82B0-2C3445D4325B}" dt="2026-05-16T04:16:25.357" v="2364" actId="2710"/>
          <ac:spMkLst>
            <pc:docMk/>
            <pc:sldMk cId="3611881783" sldId="364"/>
            <ac:spMk id="3" creationId="{3FDAA6A1-C724-F23C-43CD-DC18D225AC9D}"/>
          </ac:spMkLst>
        </pc:spChg>
        <pc:spChg chg="add mod">
          <ac:chgData name="みよ 広田" userId="8a666d634b76e4c5" providerId="LiveId" clId="{81173970-F571-4555-82B0-2C3445D4325B}" dt="2026-05-16T04:16:18.197" v="2361" actId="1076"/>
          <ac:spMkLst>
            <pc:docMk/>
            <pc:sldMk cId="3611881783" sldId="364"/>
            <ac:spMk id="4" creationId="{CC1FD2C8-E9A6-9807-D8E8-171353186668}"/>
          </ac:spMkLst>
        </pc:spChg>
        <pc:spChg chg="add mod">
          <ac:chgData name="みよ 広田" userId="8a666d634b76e4c5" providerId="LiveId" clId="{81173970-F571-4555-82B0-2C3445D4325B}" dt="2026-05-14T00:43:28.147" v="517" actId="1076"/>
          <ac:spMkLst>
            <pc:docMk/>
            <pc:sldMk cId="3611881783" sldId="364"/>
            <ac:spMk id="5" creationId="{9A39E07C-7424-33C0-530B-7DA27CC213C3}"/>
          </ac:spMkLst>
        </pc:spChg>
      </pc:sldChg>
      <pc:sldChg chg="addSp modSp new mod ord">
        <pc:chgData name="みよ 広田" userId="8a666d634b76e4c5" providerId="LiveId" clId="{81173970-F571-4555-82B0-2C3445D4325B}" dt="2026-05-16T23:10:04.416" v="2388" actId="13926"/>
        <pc:sldMkLst>
          <pc:docMk/>
          <pc:sldMk cId="2173612248" sldId="365"/>
        </pc:sldMkLst>
        <pc:spChg chg="add mod">
          <ac:chgData name="みよ 広田" userId="8a666d634b76e4c5" providerId="LiveId" clId="{81173970-F571-4555-82B0-2C3445D4325B}" dt="2026-05-16T23:10:04.416" v="2388" actId="13926"/>
          <ac:spMkLst>
            <pc:docMk/>
            <pc:sldMk cId="2173612248" sldId="365"/>
            <ac:spMk id="3" creationId="{6B413E73-E4D4-DA5B-77B4-43AF07DEE723}"/>
          </ac:spMkLst>
        </pc:spChg>
        <pc:spChg chg="add mod">
          <ac:chgData name="みよ 広田" userId="8a666d634b76e4c5" providerId="LiveId" clId="{81173970-F571-4555-82B0-2C3445D4325B}" dt="2026-05-14T02:01:41.149" v="894" actId="113"/>
          <ac:spMkLst>
            <pc:docMk/>
            <pc:sldMk cId="2173612248" sldId="365"/>
            <ac:spMk id="4" creationId="{E052DC0C-ECB5-305E-2ED0-D64D2241049B}"/>
          </ac:spMkLst>
        </pc:spChg>
      </pc:sldChg>
      <pc:sldChg chg="addSp modSp new mod">
        <pc:chgData name="みよ 広田" userId="8a666d634b76e4c5" providerId="LiveId" clId="{81173970-F571-4555-82B0-2C3445D4325B}" dt="2026-05-14T05:00:47.621" v="2157" actId="1076"/>
        <pc:sldMkLst>
          <pc:docMk/>
          <pc:sldMk cId="841513176" sldId="366"/>
        </pc:sldMkLst>
        <pc:spChg chg="add mod">
          <ac:chgData name="みよ 広田" userId="8a666d634b76e4c5" providerId="LiveId" clId="{81173970-F571-4555-82B0-2C3445D4325B}" dt="2026-05-14T05:00:47.621" v="2157" actId="1076"/>
          <ac:spMkLst>
            <pc:docMk/>
            <pc:sldMk cId="841513176" sldId="366"/>
            <ac:spMk id="2" creationId="{ED07CB60-018D-B5B9-810B-5942ACDF87B7}"/>
          </ac:spMkLst>
        </pc:spChg>
      </pc:sldChg>
      <pc:sldChg chg="addSp modSp new mod">
        <pc:chgData name="みよ 広田" userId="8a666d634b76e4c5" providerId="LiveId" clId="{81173970-F571-4555-82B0-2C3445D4325B}" dt="2026-05-14T05:00:57.379" v="2161" actId="1076"/>
        <pc:sldMkLst>
          <pc:docMk/>
          <pc:sldMk cId="4208107753" sldId="367"/>
        </pc:sldMkLst>
        <pc:spChg chg="add mod">
          <ac:chgData name="みよ 広田" userId="8a666d634b76e4c5" providerId="LiveId" clId="{81173970-F571-4555-82B0-2C3445D4325B}" dt="2026-05-14T05:00:57.379" v="2161" actId="1076"/>
          <ac:spMkLst>
            <pc:docMk/>
            <pc:sldMk cId="4208107753" sldId="367"/>
            <ac:spMk id="2" creationId="{380DD9C5-8E5B-FF93-DC45-090241FE161C}"/>
          </ac:spMkLst>
        </pc:spChg>
      </pc:sldChg>
      <pc:sldChg chg="addSp modSp new mod">
        <pc:chgData name="みよ 広田" userId="8a666d634b76e4c5" providerId="LiveId" clId="{81173970-F571-4555-82B0-2C3445D4325B}" dt="2026-05-14T03:37:09.461" v="1420" actId="1076"/>
        <pc:sldMkLst>
          <pc:docMk/>
          <pc:sldMk cId="457824025" sldId="368"/>
        </pc:sldMkLst>
        <pc:spChg chg="add mod">
          <ac:chgData name="みよ 広田" userId="8a666d634b76e4c5" providerId="LiveId" clId="{81173970-F571-4555-82B0-2C3445D4325B}" dt="2026-05-14T03:36:57.965" v="1417" actId="948"/>
          <ac:spMkLst>
            <pc:docMk/>
            <pc:sldMk cId="457824025" sldId="368"/>
            <ac:spMk id="3" creationId="{87B6F933-6D1C-BBF3-933E-89CF87EBA26E}"/>
          </ac:spMkLst>
        </pc:spChg>
        <pc:spChg chg="add mod">
          <ac:chgData name="みよ 広田" userId="8a666d634b76e4c5" providerId="LiveId" clId="{81173970-F571-4555-82B0-2C3445D4325B}" dt="2026-05-14T03:36:48.202" v="1416" actId="948"/>
          <ac:spMkLst>
            <pc:docMk/>
            <pc:sldMk cId="457824025" sldId="368"/>
            <ac:spMk id="4" creationId="{B56745B4-AABD-0308-36CA-0D51F7E70A1B}"/>
          </ac:spMkLst>
        </pc:spChg>
        <pc:spChg chg="add mod">
          <ac:chgData name="みよ 広田" userId="8a666d634b76e4c5" providerId="LiveId" clId="{81173970-F571-4555-82B0-2C3445D4325B}" dt="2026-05-14T03:37:09.461" v="1420" actId="1076"/>
          <ac:spMkLst>
            <pc:docMk/>
            <pc:sldMk cId="457824025" sldId="368"/>
            <ac:spMk id="5" creationId="{C6EA40CE-4C19-C457-7C7F-B6966D826F47}"/>
          </ac:spMkLst>
        </pc:spChg>
      </pc:sldChg>
      <pc:sldChg chg="addSp modSp new mod">
        <pc:chgData name="みよ 広田" userId="8a666d634b76e4c5" providerId="LiveId" clId="{81173970-F571-4555-82B0-2C3445D4325B}" dt="2026-05-16T23:12:09.440" v="2522" actId="13926"/>
        <pc:sldMkLst>
          <pc:docMk/>
          <pc:sldMk cId="1205641830" sldId="369"/>
        </pc:sldMkLst>
        <pc:spChg chg="add mod">
          <ac:chgData name="みよ 広田" userId="8a666d634b76e4c5" providerId="LiveId" clId="{81173970-F571-4555-82B0-2C3445D4325B}" dt="2026-05-16T23:12:09.440" v="2522" actId="13926"/>
          <ac:spMkLst>
            <pc:docMk/>
            <pc:sldMk cId="1205641830" sldId="369"/>
            <ac:spMk id="3" creationId="{E0D76A11-865D-4421-428A-799D9E3B8B31}"/>
          </ac:spMkLst>
        </pc:spChg>
        <pc:spChg chg="add mod">
          <ac:chgData name="みよ 広田" userId="8a666d634b76e4c5" providerId="LiveId" clId="{81173970-F571-4555-82B0-2C3445D4325B}" dt="2026-05-14T03:36:05.521" v="1413" actId="403"/>
          <ac:spMkLst>
            <pc:docMk/>
            <pc:sldMk cId="1205641830" sldId="369"/>
            <ac:spMk id="4" creationId="{42E1820D-69A0-1476-E11B-8F18F155210A}"/>
          </ac:spMkLst>
        </pc:spChg>
      </pc:sldChg>
      <pc:sldChg chg="addSp modSp new mod">
        <pc:chgData name="みよ 広田" userId="8a666d634b76e4c5" providerId="LiveId" clId="{81173970-F571-4555-82B0-2C3445D4325B}" dt="2026-05-14T05:00:25.944" v="2151" actId="403"/>
        <pc:sldMkLst>
          <pc:docMk/>
          <pc:sldMk cId="3782720696" sldId="371"/>
        </pc:sldMkLst>
        <pc:spChg chg="add mod">
          <ac:chgData name="みよ 広田" userId="8a666d634b76e4c5" providerId="LiveId" clId="{81173970-F571-4555-82B0-2C3445D4325B}" dt="2026-05-14T05:00:25.944" v="2151" actId="403"/>
          <ac:spMkLst>
            <pc:docMk/>
            <pc:sldMk cId="3782720696" sldId="371"/>
            <ac:spMk id="2" creationId="{F48D1895-5C11-F6CA-13C2-DC4CA2EC7D2A}"/>
          </ac:spMkLst>
        </pc:spChg>
      </pc:sldChg>
      <pc:sldChg chg="addSp modSp new mod">
        <pc:chgData name="みよ 広田" userId="8a666d634b76e4c5" providerId="LiveId" clId="{81173970-F571-4555-82B0-2C3445D4325B}" dt="2026-05-14T03:39:53.943" v="1520" actId="1076"/>
        <pc:sldMkLst>
          <pc:docMk/>
          <pc:sldMk cId="649053122" sldId="372"/>
        </pc:sldMkLst>
        <pc:spChg chg="add mod">
          <ac:chgData name="みよ 広田" userId="8a666d634b76e4c5" providerId="LiveId" clId="{81173970-F571-4555-82B0-2C3445D4325B}" dt="2026-05-14T03:39:53.943" v="1520" actId="1076"/>
          <ac:spMkLst>
            <pc:docMk/>
            <pc:sldMk cId="649053122" sldId="372"/>
            <ac:spMk id="2" creationId="{37600972-0038-C893-9498-064F6854A2C3}"/>
          </ac:spMkLst>
        </pc:spChg>
      </pc:sldChg>
      <pc:sldChg chg="addSp modSp new mod">
        <pc:chgData name="みよ 広田" userId="8a666d634b76e4c5" providerId="LiveId" clId="{81173970-F571-4555-82B0-2C3445D4325B}" dt="2026-05-16T23:11:05.292" v="2517" actId="20577"/>
        <pc:sldMkLst>
          <pc:docMk/>
          <pc:sldMk cId="952755686" sldId="373"/>
        </pc:sldMkLst>
        <pc:spChg chg="add mod">
          <ac:chgData name="みよ 広田" userId="8a666d634b76e4c5" providerId="LiveId" clId="{81173970-F571-4555-82B0-2C3445D4325B}" dt="2026-05-16T23:11:05.292" v="2517" actId="20577"/>
          <ac:spMkLst>
            <pc:docMk/>
            <pc:sldMk cId="952755686" sldId="373"/>
            <ac:spMk id="2" creationId="{B512AA5C-8FA4-D08F-2B33-9176FC99C365}"/>
          </ac:spMkLst>
        </pc:spChg>
      </pc:sldChg>
      <pc:sldChg chg="addSp delSp modSp new mod">
        <pc:chgData name="みよ 広田" userId="8a666d634b76e4c5" providerId="LiveId" clId="{81173970-F571-4555-82B0-2C3445D4325B}" dt="2026-05-14T05:00:38.720" v="2155" actId="1076"/>
        <pc:sldMkLst>
          <pc:docMk/>
          <pc:sldMk cId="2804506304" sldId="374"/>
        </pc:sldMkLst>
        <pc:spChg chg="add mod">
          <ac:chgData name="みよ 広田" userId="8a666d634b76e4c5" providerId="LiveId" clId="{81173970-F571-4555-82B0-2C3445D4325B}" dt="2026-05-14T05:00:38.720" v="2155" actId="1076"/>
          <ac:spMkLst>
            <pc:docMk/>
            <pc:sldMk cId="2804506304" sldId="374"/>
            <ac:spMk id="3" creationId="{A6481F87-7F58-C0AA-AA92-1A33352A2B41}"/>
          </ac:spMkLst>
        </pc:spChg>
      </pc:sldChg>
      <pc:sldChg chg="addSp modSp new mod">
        <pc:chgData name="みよ 広田" userId="8a666d634b76e4c5" providerId="LiveId" clId="{81173970-F571-4555-82B0-2C3445D4325B}" dt="2026-05-16T23:12:23.782" v="2523" actId="13926"/>
        <pc:sldMkLst>
          <pc:docMk/>
          <pc:sldMk cId="2872561228" sldId="375"/>
        </pc:sldMkLst>
        <pc:spChg chg="add mod">
          <ac:chgData name="みよ 広田" userId="8a666d634b76e4c5" providerId="LiveId" clId="{81173970-F571-4555-82B0-2C3445D4325B}" dt="2026-05-16T23:12:23.782" v="2523" actId="13926"/>
          <ac:spMkLst>
            <pc:docMk/>
            <pc:sldMk cId="2872561228" sldId="375"/>
            <ac:spMk id="2" creationId="{0012113A-264B-D0D7-462D-9805D959A12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914B7D3-6719-4DF5-A221-A83D1320DEB9}" type="datetimeFigureOut">
              <a:rPr kumimoji="1" lang="ja-JP" altLang="en-US" smtClean="0"/>
              <a:t>2026/5/17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5FF6B8F-7996-44C8-BE2A-05A9B417E22D}" type="slidenum">
              <a:rPr kumimoji="1" lang="ja-JP" altLang="en-US" smtClean="0"/>
              <a:t>‹#›</a:t>
            </a:fld>
            <a:endParaRPr kumimoji="1" lang="ja-JP" altLang="en-US"/>
          </a:p>
        </p:txBody>
      </p:sp>
    </p:spTree>
    <p:extLst>
      <p:ext uri="{BB962C8B-B14F-4D97-AF65-F5344CB8AC3E}">
        <p14:creationId xmlns:p14="http://schemas.microsoft.com/office/powerpoint/2010/main" val="5696139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5FF6B8F-7996-44C8-BE2A-05A9B417E22D}" type="slidenum">
              <a:rPr kumimoji="1" lang="ja-JP" altLang="en-US" smtClean="0"/>
              <a:t>14</a:t>
            </a:fld>
            <a:endParaRPr kumimoji="1" lang="ja-JP" altLang="en-US"/>
          </a:p>
        </p:txBody>
      </p:sp>
    </p:spTree>
    <p:extLst>
      <p:ext uri="{BB962C8B-B14F-4D97-AF65-F5344CB8AC3E}">
        <p14:creationId xmlns:p14="http://schemas.microsoft.com/office/powerpoint/2010/main" val="2419649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474A3C-3FA7-8105-2323-469144AB205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5E7BC20-0F71-25C0-5E5E-582F4C87EA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EDBEED2-24CA-4EB8-9E2C-DCBD8BFDB250}"/>
              </a:ext>
            </a:extLst>
          </p:cNvPr>
          <p:cNvSpPr>
            <a:spLocks noGrp="1"/>
          </p:cNvSpPr>
          <p:nvPr>
            <p:ph type="dt" sz="half" idx="10"/>
          </p:nvPr>
        </p:nvSpPr>
        <p:spPr/>
        <p:txBody>
          <a:bodyPr/>
          <a:lstStyle/>
          <a:p>
            <a:fld id="{88BD8F57-5076-4BA0-AB3D-5B5EA8BD5873}" type="datetimeFigureOut">
              <a:rPr kumimoji="1" lang="ja-JP" altLang="en-US" smtClean="0"/>
              <a:t>2026/5/17</a:t>
            </a:fld>
            <a:endParaRPr kumimoji="1" lang="ja-JP" altLang="en-US"/>
          </a:p>
        </p:txBody>
      </p:sp>
      <p:sp>
        <p:nvSpPr>
          <p:cNvPr id="5" name="フッター プレースホルダー 4">
            <a:extLst>
              <a:ext uri="{FF2B5EF4-FFF2-40B4-BE49-F238E27FC236}">
                <a16:creationId xmlns:a16="http://schemas.microsoft.com/office/drawing/2014/main" id="{45198D90-1C08-C610-E643-734E081B0B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4E267F-795C-5FBC-4299-365125FE716F}"/>
              </a:ext>
            </a:extLst>
          </p:cNvPr>
          <p:cNvSpPr>
            <a:spLocks noGrp="1"/>
          </p:cNvSpPr>
          <p:nvPr>
            <p:ph type="sldNum" sz="quarter" idx="12"/>
          </p:nvPr>
        </p:nvSpPr>
        <p:spPr/>
        <p:txBody>
          <a:bodyPr/>
          <a:lstStyle/>
          <a:p>
            <a:fld id="{E02D6320-33C8-495A-B4E3-6EB7A3B96427}" type="slidenum">
              <a:rPr kumimoji="1" lang="ja-JP" altLang="en-US" smtClean="0"/>
              <a:t>‹#›</a:t>
            </a:fld>
            <a:endParaRPr kumimoji="1" lang="ja-JP" altLang="en-US"/>
          </a:p>
        </p:txBody>
      </p:sp>
    </p:spTree>
    <p:extLst>
      <p:ext uri="{BB962C8B-B14F-4D97-AF65-F5344CB8AC3E}">
        <p14:creationId xmlns:p14="http://schemas.microsoft.com/office/powerpoint/2010/main" val="221337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85539-0EEF-0A4A-7C3F-37C402994DE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28D62EB-FB5C-15F3-9ED0-672EFECFFD7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B58596-03EA-4C9E-0FA6-1F6263258A93}"/>
              </a:ext>
            </a:extLst>
          </p:cNvPr>
          <p:cNvSpPr>
            <a:spLocks noGrp="1"/>
          </p:cNvSpPr>
          <p:nvPr>
            <p:ph type="dt" sz="half" idx="10"/>
          </p:nvPr>
        </p:nvSpPr>
        <p:spPr/>
        <p:txBody>
          <a:bodyPr/>
          <a:lstStyle/>
          <a:p>
            <a:fld id="{88BD8F57-5076-4BA0-AB3D-5B5EA8BD5873}" type="datetimeFigureOut">
              <a:rPr kumimoji="1" lang="ja-JP" altLang="en-US" smtClean="0"/>
              <a:t>2026/5/17</a:t>
            </a:fld>
            <a:endParaRPr kumimoji="1" lang="ja-JP" altLang="en-US"/>
          </a:p>
        </p:txBody>
      </p:sp>
      <p:sp>
        <p:nvSpPr>
          <p:cNvPr id="5" name="フッター プレースホルダー 4">
            <a:extLst>
              <a:ext uri="{FF2B5EF4-FFF2-40B4-BE49-F238E27FC236}">
                <a16:creationId xmlns:a16="http://schemas.microsoft.com/office/drawing/2014/main" id="{F5B9DF79-E5FE-9800-8E56-B2AC35C1603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4441FF-7505-39FD-FD4D-72404D260CD6}"/>
              </a:ext>
            </a:extLst>
          </p:cNvPr>
          <p:cNvSpPr>
            <a:spLocks noGrp="1"/>
          </p:cNvSpPr>
          <p:nvPr>
            <p:ph type="sldNum" sz="quarter" idx="12"/>
          </p:nvPr>
        </p:nvSpPr>
        <p:spPr/>
        <p:txBody>
          <a:bodyPr/>
          <a:lstStyle/>
          <a:p>
            <a:fld id="{E02D6320-33C8-495A-B4E3-6EB7A3B96427}" type="slidenum">
              <a:rPr kumimoji="1" lang="ja-JP" altLang="en-US" smtClean="0"/>
              <a:t>‹#›</a:t>
            </a:fld>
            <a:endParaRPr kumimoji="1" lang="ja-JP" altLang="en-US"/>
          </a:p>
        </p:txBody>
      </p:sp>
    </p:spTree>
    <p:extLst>
      <p:ext uri="{BB962C8B-B14F-4D97-AF65-F5344CB8AC3E}">
        <p14:creationId xmlns:p14="http://schemas.microsoft.com/office/powerpoint/2010/main" val="3563955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EF46809-4CBE-52FC-108B-876FFE3233B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EB32E0-0B10-5F64-308A-5B082221D0D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EA29F2-B7E9-DFBE-614D-38CD994D54BE}"/>
              </a:ext>
            </a:extLst>
          </p:cNvPr>
          <p:cNvSpPr>
            <a:spLocks noGrp="1"/>
          </p:cNvSpPr>
          <p:nvPr>
            <p:ph type="dt" sz="half" idx="10"/>
          </p:nvPr>
        </p:nvSpPr>
        <p:spPr/>
        <p:txBody>
          <a:bodyPr/>
          <a:lstStyle/>
          <a:p>
            <a:fld id="{88BD8F57-5076-4BA0-AB3D-5B5EA8BD5873}" type="datetimeFigureOut">
              <a:rPr kumimoji="1" lang="ja-JP" altLang="en-US" smtClean="0"/>
              <a:t>2026/5/17</a:t>
            </a:fld>
            <a:endParaRPr kumimoji="1" lang="ja-JP" altLang="en-US"/>
          </a:p>
        </p:txBody>
      </p:sp>
      <p:sp>
        <p:nvSpPr>
          <p:cNvPr id="5" name="フッター プレースホルダー 4">
            <a:extLst>
              <a:ext uri="{FF2B5EF4-FFF2-40B4-BE49-F238E27FC236}">
                <a16:creationId xmlns:a16="http://schemas.microsoft.com/office/drawing/2014/main" id="{A1D9D9C6-10B2-81F1-1667-30BE4F994F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D94D0F-2B29-AE03-F165-1CEBB1A493E7}"/>
              </a:ext>
            </a:extLst>
          </p:cNvPr>
          <p:cNvSpPr>
            <a:spLocks noGrp="1"/>
          </p:cNvSpPr>
          <p:nvPr>
            <p:ph type="sldNum" sz="quarter" idx="12"/>
          </p:nvPr>
        </p:nvSpPr>
        <p:spPr/>
        <p:txBody>
          <a:bodyPr/>
          <a:lstStyle/>
          <a:p>
            <a:fld id="{E02D6320-33C8-495A-B4E3-6EB7A3B96427}" type="slidenum">
              <a:rPr kumimoji="1" lang="ja-JP" altLang="en-US" smtClean="0"/>
              <a:t>‹#›</a:t>
            </a:fld>
            <a:endParaRPr kumimoji="1" lang="ja-JP" altLang="en-US"/>
          </a:p>
        </p:txBody>
      </p:sp>
    </p:spTree>
    <p:extLst>
      <p:ext uri="{BB962C8B-B14F-4D97-AF65-F5344CB8AC3E}">
        <p14:creationId xmlns:p14="http://schemas.microsoft.com/office/powerpoint/2010/main" val="285250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F6F259-8CD2-A6D8-F72E-B8655BEB270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6EE41B0-9CA3-7B8C-741B-A7639681686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59B022-2C72-81EB-66D3-63221A427194}"/>
              </a:ext>
            </a:extLst>
          </p:cNvPr>
          <p:cNvSpPr>
            <a:spLocks noGrp="1"/>
          </p:cNvSpPr>
          <p:nvPr>
            <p:ph type="dt" sz="half" idx="10"/>
          </p:nvPr>
        </p:nvSpPr>
        <p:spPr/>
        <p:txBody>
          <a:bodyPr/>
          <a:lstStyle/>
          <a:p>
            <a:fld id="{88BD8F57-5076-4BA0-AB3D-5B5EA8BD5873}" type="datetimeFigureOut">
              <a:rPr kumimoji="1" lang="ja-JP" altLang="en-US" smtClean="0"/>
              <a:t>2026/5/17</a:t>
            </a:fld>
            <a:endParaRPr kumimoji="1" lang="ja-JP" altLang="en-US"/>
          </a:p>
        </p:txBody>
      </p:sp>
      <p:sp>
        <p:nvSpPr>
          <p:cNvPr id="5" name="フッター プレースホルダー 4">
            <a:extLst>
              <a:ext uri="{FF2B5EF4-FFF2-40B4-BE49-F238E27FC236}">
                <a16:creationId xmlns:a16="http://schemas.microsoft.com/office/drawing/2014/main" id="{C2889C76-0938-4467-AF24-A299D7F747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1B8DB4-31B5-84E0-84B0-F572C4C6C28C}"/>
              </a:ext>
            </a:extLst>
          </p:cNvPr>
          <p:cNvSpPr>
            <a:spLocks noGrp="1"/>
          </p:cNvSpPr>
          <p:nvPr>
            <p:ph type="sldNum" sz="quarter" idx="12"/>
          </p:nvPr>
        </p:nvSpPr>
        <p:spPr/>
        <p:txBody>
          <a:bodyPr/>
          <a:lstStyle/>
          <a:p>
            <a:fld id="{E02D6320-33C8-495A-B4E3-6EB7A3B96427}" type="slidenum">
              <a:rPr kumimoji="1" lang="ja-JP" altLang="en-US" smtClean="0"/>
              <a:t>‹#›</a:t>
            </a:fld>
            <a:endParaRPr kumimoji="1" lang="ja-JP" altLang="en-US"/>
          </a:p>
        </p:txBody>
      </p:sp>
    </p:spTree>
    <p:extLst>
      <p:ext uri="{BB962C8B-B14F-4D97-AF65-F5344CB8AC3E}">
        <p14:creationId xmlns:p14="http://schemas.microsoft.com/office/powerpoint/2010/main" val="65240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85181E-509F-348E-4165-6638CC1689A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EA8B85-4270-9434-2E89-758F0F766E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9453C6C-4490-051B-A37C-47B4E43F9EEF}"/>
              </a:ext>
            </a:extLst>
          </p:cNvPr>
          <p:cNvSpPr>
            <a:spLocks noGrp="1"/>
          </p:cNvSpPr>
          <p:nvPr>
            <p:ph type="dt" sz="half" idx="10"/>
          </p:nvPr>
        </p:nvSpPr>
        <p:spPr/>
        <p:txBody>
          <a:bodyPr/>
          <a:lstStyle/>
          <a:p>
            <a:fld id="{88BD8F57-5076-4BA0-AB3D-5B5EA8BD5873}" type="datetimeFigureOut">
              <a:rPr kumimoji="1" lang="ja-JP" altLang="en-US" smtClean="0"/>
              <a:t>2026/5/17</a:t>
            </a:fld>
            <a:endParaRPr kumimoji="1" lang="ja-JP" altLang="en-US"/>
          </a:p>
        </p:txBody>
      </p:sp>
      <p:sp>
        <p:nvSpPr>
          <p:cNvPr id="5" name="フッター プレースホルダー 4">
            <a:extLst>
              <a:ext uri="{FF2B5EF4-FFF2-40B4-BE49-F238E27FC236}">
                <a16:creationId xmlns:a16="http://schemas.microsoft.com/office/drawing/2014/main" id="{0574447A-393E-A3ED-1285-BAA6988D38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EA0B7B6-7111-A2BE-4599-B57C1C8B207B}"/>
              </a:ext>
            </a:extLst>
          </p:cNvPr>
          <p:cNvSpPr>
            <a:spLocks noGrp="1"/>
          </p:cNvSpPr>
          <p:nvPr>
            <p:ph type="sldNum" sz="quarter" idx="12"/>
          </p:nvPr>
        </p:nvSpPr>
        <p:spPr/>
        <p:txBody>
          <a:bodyPr/>
          <a:lstStyle/>
          <a:p>
            <a:fld id="{E02D6320-33C8-495A-B4E3-6EB7A3B96427}" type="slidenum">
              <a:rPr kumimoji="1" lang="ja-JP" altLang="en-US" smtClean="0"/>
              <a:t>‹#›</a:t>
            </a:fld>
            <a:endParaRPr kumimoji="1" lang="ja-JP" altLang="en-US"/>
          </a:p>
        </p:txBody>
      </p:sp>
    </p:spTree>
    <p:extLst>
      <p:ext uri="{BB962C8B-B14F-4D97-AF65-F5344CB8AC3E}">
        <p14:creationId xmlns:p14="http://schemas.microsoft.com/office/powerpoint/2010/main" val="220261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AF55A5-E3E2-3139-4BCC-56D94F2D0D0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DF0EFF8-F3DC-64C9-3FAC-BBD67145783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AC11ABB-BC78-26A2-333B-19FBDAA4F8C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3834840-C871-563E-2AA3-8992BBBEB01F}"/>
              </a:ext>
            </a:extLst>
          </p:cNvPr>
          <p:cNvSpPr>
            <a:spLocks noGrp="1"/>
          </p:cNvSpPr>
          <p:nvPr>
            <p:ph type="dt" sz="half" idx="10"/>
          </p:nvPr>
        </p:nvSpPr>
        <p:spPr/>
        <p:txBody>
          <a:bodyPr/>
          <a:lstStyle/>
          <a:p>
            <a:fld id="{88BD8F57-5076-4BA0-AB3D-5B5EA8BD5873}" type="datetimeFigureOut">
              <a:rPr kumimoji="1" lang="ja-JP" altLang="en-US" smtClean="0"/>
              <a:t>2026/5/17</a:t>
            </a:fld>
            <a:endParaRPr kumimoji="1" lang="ja-JP" altLang="en-US"/>
          </a:p>
        </p:txBody>
      </p:sp>
      <p:sp>
        <p:nvSpPr>
          <p:cNvPr id="6" name="フッター プレースホルダー 5">
            <a:extLst>
              <a:ext uri="{FF2B5EF4-FFF2-40B4-BE49-F238E27FC236}">
                <a16:creationId xmlns:a16="http://schemas.microsoft.com/office/drawing/2014/main" id="{62FBD07F-D80D-D91E-A03B-1436DA114A7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34066C-74E2-AF7B-182D-A57F78CFEFF3}"/>
              </a:ext>
            </a:extLst>
          </p:cNvPr>
          <p:cNvSpPr>
            <a:spLocks noGrp="1"/>
          </p:cNvSpPr>
          <p:nvPr>
            <p:ph type="sldNum" sz="quarter" idx="12"/>
          </p:nvPr>
        </p:nvSpPr>
        <p:spPr/>
        <p:txBody>
          <a:bodyPr/>
          <a:lstStyle/>
          <a:p>
            <a:fld id="{E02D6320-33C8-495A-B4E3-6EB7A3B96427}" type="slidenum">
              <a:rPr kumimoji="1" lang="ja-JP" altLang="en-US" smtClean="0"/>
              <a:t>‹#›</a:t>
            </a:fld>
            <a:endParaRPr kumimoji="1" lang="ja-JP" altLang="en-US"/>
          </a:p>
        </p:txBody>
      </p:sp>
    </p:spTree>
    <p:extLst>
      <p:ext uri="{BB962C8B-B14F-4D97-AF65-F5344CB8AC3E}">
        <p14:creationId xmlns:p14="http://schemas.microsoft.com/office/powerpoint/2010/main" val="2600249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F0DC6E-E053-534F-E72B-C54FF9BFA64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9054D8-6B40-F4A9-4C53-D49C74C634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BC3726A-66A6-3E81-9415-4B43C3EAE0F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5496674-1969-84DB-8A28-9737461AA5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F2FBE1A-F08B-EC70-A035-B56566F5542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4BA5D82-BFDD-222B-69F3-E065EB9D018E}"/>
              </a:ext>
            </a:extLst>
          </p:cNvPr>
          <p:cNvSpPr>
            <a:spLocks noGrp="1"/>
          </p:cNvSpPr>
          <p:nvPr>
            <p:ph type="dt" sz="half" idx="10"/>
          </p:nvPr>
        </p:nvSpPr>
        <p:spPr/>
        <p:txBody>
          <a:bodyPr/>
          <a:lstStyle/>
          <a:p>
            <a:fld id="{88BD8F57-5076-4BA0-AB3D-5B5EA8BD5873}" type="datetimeFigureOut">
              <a:rPr kumimoji="1" lang="ja-JP" altLang="en-US" smtClean="0"/>
              <a:t>2026/5/17</a:t>
            </a:fld>
            <a:endParaRPr kumimoji="1" lang="ja-JP" altLang="en-US"/>
          </a:p>
        </p:txBody>
      </p:sp>
      <p:sp>
        <p:nvSpPr>
          <p:cNvPr id="8" name="フッター プレースホルダー 7">
            <a:extLst>
              <a:ext uri="{FF2B5EF4-FFF2-40B4-BE49-F238E27FC236}">
                <a16:creationId xmlns:a16="http://schemas.microsoft.com/office/drawing/2014/main" id="{109ACDE4-7178-5DEE-0022-15BE0A6D453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7FC60C2-E3C7-379E-427B-E71280807990}"/>
              </a:ext>
            </a:extLst>
          </p:cNvPr>
          <p:cNvSpPr>
            <a:spLocks noGrp="1"/>
          </p:cNvSpPr>
          <p:nvPr>
            <p:ph type="sldNum" sz="quarter" idx="12"/>
          </p:nvPr>
        </p:nvSpPr>
        <p:spPr/>
        <p:txBody>
          <a:bodyPr/>
          <a:lstStyle/>
          <a:p>
            <a:fld id="{E02D6320-33C8-495A-B4E3-6EB7A3B96427}" type="slidenum">
              <a:rPr kumimoji="1" lang="ja-JP" altLang="en-US" smtClean="0"/>
              <a:t>‹#›</a:t>
            </a:fld>
            <a:endParaRPr kumimoji="1" lang="ja-JP" altLang="en-US"/>
          </a:p>
        </p:txBody>
      </p:sp>
    </p:spTree>
    <p:extLst>
      <p:ext uri="{BB962C8B-B14F-4D97-AF65-F5344CB8AC3E}">
        <p14:creationId xmlns:p14="http://schemas.microsoft.com/office/powerpoint/2010/main" val="299847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4A3042-F1EC-6868-6811-236FE576ED6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A663FDE-6E25-71A0-995A-EF53603170B4}"/>
              </a:ext>
            </a:extLst>
          </p:cNvPr>
          <p:cNvSpPr>
            <a:spLocks noGrp="1"/>
          </p:cNvSpPr>
          <p:nvPr>
            <p:ph type="dt" sz="half" idx="10"/>
          </p:nvPr>
        </p:nvSpPr>
        <p:spPr/>
        <p:txBody>
          <a:bodyPr/>
          <a:lstStyle/>
          <a:p>
            <a:fld id="{88BD8F57-5076-4BA0-AB3D-5B5EA8BD5873}" type="datetimeFigureOut">
              <a:rPr kumimoji="1" lang="ja-JP" altLang="en-US" smtClean="0"/>
              <a:t>2026/5/17</a:t>
            </a:fld>
            <a:endParaRPr kumimoji="1" lang="ja-JP" altLang="en-US"/>
          </a:p>
        </p:txBody>
      </p:sp>
      <p:sp>
        <p:nvSpPr>
          <p:cNvPr id="4" name="フッター プレースホルダー 3">
            <a:extLst>
              <a:ext uri="{FF2B5EF4-FFF2-40B4-BE49-F238E27FC236}">
                <a16:creationId xmlns:a16="http://schemas.microsoft.com/office/drawing/2014/main" id="{A754199A-6D7A-CE36-D504-C53B938776C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B00A2F8-889A-0B54-0C28-F40186715F9C}"/>
              </a:ext>
            </a:extLst>
          </p:cNvPr>
          <p:cNvSpPr>
            <a:spLocks noGrp="1"/>
          </p:cNvSpPr>
          <p:nvPr>
            <p:ph type="sldNum" sz="quarter" idx="12"/>
          </p:nvPr>
        </p:nvSpPr>
        <p:spPr/>
        <p:txBody>
          <a:bodyPr/>
          <a:lstStyle/>
          <a:p>
            <a:fld id="{E02D6320-33C8-495A-B4E3-6EB7A3B96427}" type="slidenum">
              <a:rPr kumimoji="1" lang="ja-JP" altLang="en-US" smtClean="0"/>
              <a:t>‹#›</a:t>
            </a:fld>
            <a:endParaRPr kumimoji="1" lang="ja-JP" altLang="en-US"/>
          </a:p>
        </p:txBody>
      </p:sp>
    </p:spTree>
    <p:extLst>
      <p:ext uri="{BB962C8B-B14F-4D97-AF65-F5344CB8AC3E}">
        <p14:creationId xmlns:p14="http://schemas.microsoft.com/office/powerpoint/2010/main" val="51474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D060444-7AD0-179A-4BE5-1EF104DFF4E7}"/>
              </a:ext>
            </a:extLst>
          </p:cNvPr>
          <p:cNvSpPr>
            <a:spLocks noGrp="1"/>
          </p:cNvSpPr>
          <p:nvPr>
            <p:ph type="dt" sz="half" idx="10"/>
          </p:nvPr>
        </p:nvSpPr>
        <p:spPr/>
        <p:txBody>
          <a:bodyPr/>
          <a:lstStyle/>
          <a:p>
            <a:fld id="{88BD8F57-5076-4BA0-AB3D-5B5EA8BD5873}" type="datetimeFigureOut">
              <a:rPr kumimoji="1" lang="ja-JP" altLang="en-US" smtClean="0"/>
              <a:t>2026/5/17</a:t>
            </a:fld>
            <a:endParaRPr kumimoji="1" lang="ja-JP" altLang="en-US"/>
          </a:p>
        </p:txBody>
      </p:sp>
      <p:sp>
        <p:nvSpPr>
          <p:cNvPr id="3" name="フッター プレースホルダー 2">
            <a:extLst>
              <a:ext uri="{FF2B5EF4-FFF2-40B4-BE49-F238E27FC236}">
                <a16:creationId xmlns:a16="http://schemas.microsoft.com/office/drawing/2014/main" id="{5259D7D3-8BB8-0499-27EC-56E4CD07604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30A5A5B-BDB1-5AE5-14BE-184EBD6B9335}"/>
              </a:ext>
            </a:extLst>
          </p:cNvPr>
          <p:cNvSpPr>
            <a:spLocks noGrp="1"/>
          </p:cNvSpPr>
          <p:nvPr>
            <p:ph type="sldNum" sz="quarter" idx="12"/>
          </p:nvPr>
        </p:nvSpPr>
        <p:spPr/>
        <p:txBody>
          <a:bodyPr/>
          <a:lstStyle/>
          <a:p>
            <a:fld id="{E02D6320-33C8-495A-B4E3-6EB7A3B96427}" type="slidenum">
              <a:rPr kumimoji="1" lang="ja-JP" altLang="en-US" smtClean="0"/>
              <a:t>‹#›</a:t>
            </a:fld>
            <a:endParaRPr kumimoji="1" lang="ja-JP" altLang="en-US"/>
          </a:p>
        </p:txBody>
      </p:sp>
    </p:spTree>
    <p:extLst>
      <p:ext uri="{BB962C8B-B14F-4D97-AF65-F5344CB8AC3E}">
        <p14:creationId xmlns:p14="http://schemas.microsoft.com/office/powerpoint/2010/main" val="79241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CCD47F-57E3-7D38-219B-2D860C8486E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AB79597-2B4F-961C-6012-1570D8ECA6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FCA9A4D-07E6-3E2B-E039-62D3A3E85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376DED2-07D6-EA0C-7B07-E9193F0C5FDE}"/>
              </a:ext>
            </a:extLst>
          </p:cNvPr>
          <p:cNvSpPr>
            <a:spLocks noGrp="1"/>
          </p:cNvSpPr>
          <p:nvPr>
            <p:ph type="dt" sz="half" idx="10"/>
          </p:nvPr>
        </p:nvSpPr>
        <p:spPr/>
        <p:txBody>
          <a:bodyPr/>
          <a:lstStyle/>
          <a:p>
            <a:fld id="{88BD8F57-5076-4BA0-AB3D-5B5EA8BD5873}" type="datetimeFigureOut">
              <a:rPr kumimoji="1" lang="ja-JP" altLang="en-US" smtClean="0"/>
              <a:t>2026/5/17</a:t>
            </a:fld>
            <a:endParaRPr kumimoji="1" lang="ja-JP" altLang="en-US"/>
          </a:p>
        </p:txBody>
      </p:sp>
      <p:sp>
        <p:nvSpPr>
          <p:cNvPr id="6" name="フッター プレースホルダー 5">
            <a:extLst>
              <a:ext uri="{FF2B5EF4-FFF2-40B4-BE49-F238E27FC236}">
                <a16:creationId xmlns:a16="http://schemas.microsoft.com/office/drawing/2014/main" id="{D7823888-4BB9-0118-99F6-DF69AB773EE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A475E74-80A8-81BF-B2B9-E095A3D101DC}"/>
              </a:ext>
            </a:extLst>
          </p:cNvPr>
          <p:cNvSpPr>
            <a:spLocks noGrp="1"/>
          </p:cNvSpPr>
          <p:nvPr>
            <p:ph type="sldNum" sz="quarter" idx="12"/>
          </p:nvPr>
        </p:nvSpPr>
        <p:spPr/>
        <p:txBody>
          <a:bodyPr/>
          <a:lstStyle/>
          <a:p>
            <a:fld id="{E02D6320-33C8-495A-B4E3-6EB7A3B96427}" type="slidenum">
              <a:rPr kumimoji="1" lang="ja-JP" altLang="en-US" smtClean="0"/>
              <a:t>‹#›</a:t>
            </a:fld>
            <a:endParaRPr kumimoji="1" lang="ja-JP" altLang="en-US"/>
          </a:p>
        </p:txBody>
      </p:sp>
    </p:spTree>
    <p:extLst>
      <p:ext uri="{BB962C8B-B14F-4D97-AF65-F5344CB8AC3E}">
        <p14:creationId xmlns:p14="http://schemas.microsoft.com/office/powerpoint/2010/main" val="25894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EFADF3-B75B-4499-49E5-9483918A296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2827A78-F55D-6C70-42F6-4B94E59EA0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7BEA0F3-8E8C-5556-705E-FC061FB9D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267EAC3-AE92-BAA4-BF1F-2B907D01B159}"/>
              </a:ext>
            </a:extLst>
          </p:cNvPr>
          <p:cNvSpPr>
            <a:spLocks noGrp="1"/>
          </p:cNvSpPr>
          <p:nvPr>
            <p:ph type="dt" sz="half" idx="10"/>
          </p:nvPr>
        </p:nvSpPr>
        <p:spPr/>
        <p:txBody>
          <a:bodyPr/>
          <a:lstStyle/>
          <a:p>
            <a:fld id="{88BD8F57-5076-4BA0-AB3D-5B5EA8BD5873}" type="datetimeFigureOut">
              <a:rPr kumimoji="1" lang="ja-JP" altLang="en-US" smtClean="0"/>
              <a:t>2026/5/17</a:t>
            </a:fld>
            <a:endParaRPr kumimoji="1" lang="ja-JP" altLang="en-US"/>
          </a:p>
        </p:txBody>
      </p:sp>
      <p:sp>
        <p:nvSpPr>
          <p:cNvPr id="6" name="フッター プレースホルダー 5">
            <a:extLst>
              <a:ext uri="{FF2B5EF4-FFF2-40B4-BE49-F238E27FC236}">
                <a16:creationId xmlns:a16="http://schemas.microsoft.com/office/drawing/2014/main" id="{6E90A2DC-A3FA-BB42-F8AE-9AA47F19ABB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B316CCB-3A84-13D0-737F-E0654FB3517F}"/>
              </a:ext>
            </a:extLst>
          </p:cNvPr>
          <p:cNvSpPr>
            <a:spLocks noGrp="1"/>
          </p:cNvSpPr>
          <p:nvPr>
            <p:ph type="sldNum" sz="quarter" idx="12"/>
          </p:nvPr>
        </p:nvSpPr>
        <p:spPr/>
        <p:txBody>
          <a:bodyPr/>
          <a:lstStyle/>
          <a:p>
            <a:fld id="{E02D6320-33C8-495A-B4E3-6EB7A3B96427}" type="slidenum">
              <a:rPr kumimoji="1" lang="ja-JP" altLang="en-US" smtClean="0"/>
              <a:t>‹#›</a:t>
            </a:fld>
            <a:endParaRPr kumimoji="1" lang="ja-JP" altLang="en-US"/>
          </a:p>
        </p:txBody>
      </p:sp>
    </p:spTree>
    <p:extLst>
      <p:ext uri="{BB962C8B-B14F-4D97-AF65-F5344CB8AC3E}">
        <p14:creationId xmlns:p14="http://schemas.microsoft.com/office/powerpoint/2010/main" val="90273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A3DE5A1-10D3-3CFE-70D4-1740D319DD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5F5232-AEDB-B72F-FE6E-7C91759F7E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203AC1A-7F1D-D7B6-449D-BF8AC8BFE4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D8F57-5076-4BA0-AB3D-5B5EA8BD5873}" type="datetimeFigureOut">
              <a:rPr kumimoji="1" lang="ja-JP" altLang="en-US" smtClean="0"/>
              <a:t>2026/5/17</a:t>
            </a:fld>
            <a:endParaRPr kumimoji="1" lang="ja-JP" altLang="en-US"/>
          </a:p>
        </p:txBody>
      </p:sp>
      <p:sp>
        <p:nvSpPr>
          <p:cNvPr id="5" name="フッター プレースホルダー 4">
            <a:extLst>
              <a:ext uri="{FF2B5EF4-FFF2-40B4-BE49-F238E27FC236}">
                <a16:creationId xmlns:a16="http://schemas.microsoft.com/office/drawing/2014/main" id="{6140C573-D5C7-B933-BFFE-4B5F6DC0AC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E95A5BE-E753-92B9-01DA-DD559A717A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D6320-33C8-495A-B4E3-6EB7A3B96427}" type="slidenum">
              <a:rPr kumimoji="1" lang="ja-JP" altLang="en-US" smtClean="0"/>
              <a:t>‹#›</a:t>
            </a:fld>
            <a:endParaRPr kumimoji="1" lang="ja-JP" altLang="en-US"/>
          </a:p>
        </p:txBody>
      </p:sp>
    </p:spTree>
    <p:extLst>
      <p:ext uri="{BB962C8B-B14F-4D97-AF65-F5344CB8AC3E}">
        <p14:creationId xmlns:p14="http://schemas.microsoft.com/office/powerpoint/2010/main" val="3846171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BC70A7-A3EE-B517-4F42-F5AC4BA07816}"/>
              </a:ext>
            </a:extLst>
          </p:cNvPr>
          <p:cNvSpPr>
            <a:spLocks noGrp="1"/>
          </p:cNvSpPr>
          <p:nvPr>
            <p:ph type="ctrTitle"/>
          </p:nvPr>
        </p:nvSpPr>
        <p:spPr>
          <a:xfrm>
            <a:off x="1524000" y="1292534"/>
            <a:ext cx="9144000" cy="1193025"/>
          </a:xfrm>
        </p:spPr>
        <p:txBody>
          <a:bodyPr>
            <a:normAutofit fontScale="90000"/>
          </a:bodyPr>
          <a:lstStyle/>
          <a:p>
            <a:r>
              <a:rPr lang="ja-JP" altLang="en-US" sz="8000" b="1" dirty="0"/>
              <a:t>金沢方式を考える</a:t>
            </a:r>
            <a:endParaRPr kumimoji="1" lang="ja-JP" altLang="en-US" sz="8000" b="1" dirty="0"/>
          </a:p>
        </p:txBody>
      </p:sp>
      <p:sp>
        <p:nvSpPr>
          <p:cNvPr id="3" name="字幕 2">
            <a:extLst>
              <a:ext uri="{FF2B5EF4-FFF2-40B4-BE49-F238E27FC236}">
                <a16:creationId xmlns:a16="http://schemas.microsoft.com/office/drawing/2014/main" id="{CE559243-3E7A-C115-2634-5E763A520907}"/>
              </a:ext>
            </a:extLst>
          </p:cNvPr>
          <p:cNvSpPr>
            <a:spLocks noGrp="1"/>
          </p:cNvSpPr>
          <p:nvPr>
            <p:ph type="subTitle" idx="1"/>
          </p:nvPr>
        </p:nvSpPr>
        <p:spPr>
          <a:xfrm>
            <a:off x="1524000" y="4079875"/>
            <a:ext cx="9144000" cy="1655762"/>
          </a:xfrm>
        </p:spPr>
        <p:txBody>
          <a:bodyPr>
            <a:normAutofit/>
          </a:bodyPr>
          <a:lstStyle/>
          <a:p>
            <a:r>
              <a:rPr kumimoji="1" lang="ja-JP" altLang="en-US" sz="4000" b="1" dirty="0"/>
              <a:t>金沢市議会議員</a:t>
            </a:r>
            <a:endParaRPr kumimoji="1" lang="en-US" altLang="ja-JP" sz="4000" b="1" dirty="0"/>
          </a:p>
          <a:p>
            <a:r>
              <a:rPr lang="ja-JP" altLang="en-US" sz="4000" b="1" dirty="0"/>
              <a:t>広田みよ</a:t>
            </a:r>
            <a:endParaRPr lang="en-US" altLang="ja-JP" sz="4000" b="1" dirty="0"/>
          </a:p>
        </p:txBody>
      </p:sp>
      <p:pic>
        <p:nvPicPr>
          <p:cNvPr id="4" name="図 3">
            <a:extLst>
              <a:ext uri="{FF2B5EF4-FFF2-40B4-BE49-F238E27FC236}">
                <a16:creationId xmlns:a16="http://schemas.microsoft.com/office/drawing/2014/main" id="{EE5F97EE-3A8D-4ACE-AA10-C506BCBBDA92}"/>
              </a:ext>
            </a:extLst>
          </p:cNvPr>
          <p:cNvPicPr>
            <a:picLocks noChangeAspect="1"/>
          </p:cNvPicPr>
          <p:nvPr/>
        </p:nvPicPr>
        <p:blipFill>
          <a:blip r:embed="rId2"/>
          <a:stretch>
            <a:fillRect/>
          </a:stretch>
        </p:blipFill>
        <p:spPr>
          <a:xfrm>
            <a:off x="9196582" y="2889196"/>
            <a:ext cx="2420322" cy="3389670"/>
          </a:xfrm>
          <a:prstGeom prst="rect">
            <a:avLst/>
          </a:prstGeom>
        </p:spPr>
      </p:pic>
      <p:sp>
        <p:nvSpPr>
          <p:cNvPr id="5" name="テキスト ボックス 4">
            <a:extLst>
              <a:ext uri="{FF2B5EF4-FFF2-40B4-BE49-F238E27FC236}">
                <a16:creationId xmlns:a16="http://schemas.microsoft.com/office/drawing/2014/main" id="{95603900-04F5-9634-FA8B-60D11E90032F}"/>
              </a:ext>
            </a:extLst>
          </p:cNvPr>
          <p:cNvSpPr txBox="1"/>
          <p:nvPr/>
        </p:nvSpPr>
        <p:spPr>
          <a:xfrm>
            <a:off x="11041552" y="6414551"/>
            <a:ext cx="987771" cy="369332"/>
          </a:xfrm>
          <a:prstGeom prst="rect">
            <a:avLst/>
          </a:prstGeom>
          <a:noFill/>
        </p:spPr>
        <p:txBody>
          <a:bodyPr wrap="none" rtlCol="0">
            <a:spAutoFit/>
          </a:bodyPr>
          <a:lstStyle/>
          <a:p>
            <a:r>
              <a:rPr kumimoji="1" lang="en-US" altLang="ja-JP" dirty="0"/>
              <a:t>2026</a:t>
            </a:r>
            <a:r>
              <a:rPr lang="en-US" altLang="ja-JP" dirty="0"/>
              <a:t>.</a:t>
            </a:r>
            <a:r>
              <a:rPr lang="ja-JP" altLang="en-US" dirty="0"/>
              <a:t>５</a:t>
            </a:r>
            <a:endParaRPr kumimoji="1" lang="ja-JP" altLang="en-US" dirty="0"/>
          </a:p>
        </p:txBody>
      </p:sp>
    </p:spTree>
    <p:extLst>
      <p:ext uri="{BB962C8B-B14F-4D97-AF65-F5344CB8AC3E}">
        <p14:creationId xmlns:p14="http://schemas.microsoft.com/office/powerpoint/2010/main" val="370251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648F982-E638-65F5-BEE0-7AD4B836619F}"/>
              </a:ext>
            </a:extLst>
          </p:cNvPr>
          <p:cNvPicPr>
            <a:picLocks noChangeAspect="1"/>
          </p:cNvPicPr>
          <p:nvPr/>
        </p:nvPicPr>
        <p:blipFill>
          <a:blip r:embed="rId2"/>
          <a:stretch>
            <a:fillRect/>
          </a:stretch>
        </p:blipFill>
        <p:spPr>
          <a:xfrm>
            <a:off x="1264082" y="0"/>
            <a:ext cx="9663836" cy="6858000"/>
          </a:xfrm>
          <a:prstGeom prst="rect">
            <a:avLst/>
          </a:prstGeom>
        </p:spPr>
      </p:pic>
      <p:sp>
        <p:nvSpPr>
          <p:cNvPr id="4" name="テキスト ボックス 3">
            <a:extLst>
              <a:ext uri="{FF2B5EF4-FFF2-40B4-BE49-F238E27FC236}">
                <a16:creationId xmlns:a16="http://schemas.microsoft.com/office/drawing/2014/main" id="{FC18ECAA-A8B3-8C3B-77C9-8B8B402C08B8}"/>
              </a:ext>
            </a:extLst>
          </p:cNvPr>
          <p:cNvSpPr txBox="1"/>
          <p:nvPr/>
        </p:nvSpPr>
        <p:spPr>
          <a:xfrm>
            <a:off x="6160168" y="6414550"/>
            <a:ext cx="4701928" cy="369332"/>
          </a:xfrm>
          <a:prstGeom prst="rect">
            <a:avLst/>
          </a:prstGeom>
          <a:noFill/>
        </p:spPr>
        <p:txBody>
          <a:bodyPr wrap="none" rtlCol="0">
            <a:spAutoFit/>
          </a:bodyPr>
          <a:lstStyle/>
          <a:p>
            <a:r>
              <a:rPr lang="ja-JP" altLang="en-US" dirty="0"/>
              <a:t>第１回 金沢方式あり方検討懇話会 資料より</a:t>
            </a:r>
            <a:endParaRPr kumimoji="1" lang="ja-JP" altLang="en-US" dirty="0"/>
          </a:p>
        </p:txBody>
      </p:sp>
    </p:spTree>
    <p:extLst>
      <p:ext uri="{BB962C8B-B14F-4D97-AF65-F5344CB8AC3E}">
        <p14:creationId xmlns:p14="http://schemas.microsoft.com/office/powerpoint/2010/main" val="255589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C5B8CA0-CBDF-57D0-67BC-D482EC3A33C9}"/>
              </a:ext>
            </a:extLst>
          </p:cNvPr>
          <p:cNvPicPr>
            <a:picLocks noChangeAspect="1"/>
          </p:cNvPicPr>
          <p:nvPr/>
        </p:nvPicPr>
        <p:blipFill>
          <a:blip r:embed="rId2"/>
          <a:stretch>
            <a:fillRect/>
          </a:stretch>
        </p:blipFill>
        <p:spPr>
          <a:xfrm>
            <a:off x="1227587" y="0"/>
            <a:ext cx="9736825" cy="6858000"/>
          </a:xfrm>
          <a:prstGeom prst="rect">
            <a:avLst/>
          </a:prstGeom>
        </p:spPr>
      </p:pic>
      <p:sp>
        <p:nvSpPr>
          <p:cNvPr id="4" name="テキスト ボックス 3">
            <a:extLst>
              <a:ext uri="{FF2B5EF4-FFF2-40B4-BE49-F238E27FC236}">
                <a16:creationId xmlns:a16="http://schemas.microsoft.com/office/drawing/2014/main" id="{45EF0B18-EB8D-9804-D926-7CEEC4076972}"/>
              </a:ext>
            </a:extLst>
          </p:cNvPr>
          <p:cNvSpPr txBox="1"/>
          <p:nvPr/>
        </p:nvSpPr>
        <p:spPr>
          <a:xfrm>
            <a:off x="6160168" y="6414550"/>
            <a:ext cx="4701928" cy="369332"/>
          </a:xfrm>
          <a:prstGeom prst="rect">
            <a:avLst/>
          </a:prstGeom>
          <a:noFill/>
        </p:spPr>
        <p:txBody>
          <a:bodyPr wrap="none" rtlCol="0">
            <a:spAutoFit/>
          </a:bodyPr>
          <a:lstStyle/>
          <a:p>
            <a:r>
              <a:rPr lang="ja-JP" altLang="en-US" dirty="0"/>
              <a:t>第１回 金沢方式あり方検討懇話会 資料より</a:t>
            </a:r>
            <a:endParaRPr kumimoji="1" lang="ja-JP" altLang="en-US" dirty="0"/>
          </a:p>
        </p:txBody>
      </p:sp>
    </p:spTree>
    <p:extLst>
      <p:ext uri="{BB962C8B-B14F-4D97-AF65-F5344CB8AC3E}">
        <p14:creationId xmlns:p14="http://schemas.microsoft.com/office/powerpoint/2010/main" val="80654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512AA5C-8FA4-D08F-2B33-9176FC99C365}"/>
              </a:ext>
            </a:extLst>
          </p:cNvPr>
          <p:cNvSpPr txBox="1"/>
          <p:nvPr/>
        </p:nvSpPr>
        <p:spPr>
          <a:xfrm>
            <a:off x="2832428" y="2535098"/>
            <a:ext cx="6417141" cy="1169551"/>
          </a:xfrm>
          <a:prstGeom prst="rect">
            <a:avLst/>
          </a:prstGeom>
          <a:noFill/>
        </p:spPr>
        <p:txBody>
          <a:bodyPr wrap="none" rtlCol="0">
            <a:spAutoFit/>
          </a:bodyPr>
          <a:lstStyle/>
          <a:p>
            <a:r>
              <a:rPr kumimoji="1" lang="ja-JP" altLang="en-US" sz="5400" b="1" dirty="0"/>
              <a:t>わたしも調べてみた</a:t>
            </a:r>
            <a:endParaRPr kumimoji="1" lang="en-US" altLang="ja-JP" sz="5400" b="1" dirty="0"/>
          </a:p>
          <a:p>
            <a:r>
              <a:rPr lang="ja-JP" altLang="en-US" sz="1600" b="1" dirty="0"/>
              <a:t>　　</a:t>
            </a:r>
            <a:r>
              <a:rPr lang="en-US" altLang="ja-JP" sz="1600" b="1" dirty="0"/>
              <a:t>※</a:t>
            </a:r>
            <a:r>
              <a:rPr lang="ja-JP" altLang="en-US" sz="1600" b="1" dirty="0"/>
              <a:t>金沢市公民館</a:t>
            </a:r>
            <a:r>
              <a:rPr lang="en-US" altLang="ja-JP" sz="1600" b="1" dirty="0"/>
              <a:t>50</a:t>
            </a:r>
            <a:r>
              <a:rPr lang="ja-JP" altLang="en-US" sz="1600" b="1" dirty="0"/>
              <a:t>周年記念誌や各町会連合会資料などをもとに</a:t>
            </a:r>
            <a:endParaRPr kumimoji="1" lang="ja-JP" altLang="en-US" sz="1600" b="1" dirty="0"/>
          </a:p>
        </p:txBody>
      </p:sp>
    </p:spTree>
    <p:extLst>
      <p:ext uri="{BB962C8B-B14F-4D97-AF65-F5344CB8AC3E}">
        <p14:creationId xmlns:p14="http://schemas.microsoft.com/office/powerpoint/2010/main" val="95275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4E3F45-B015-D98C-224B-7805819850C8}"/>
              </a:ext>
            </a:extLst>
          </p:cNvPr>
          <p:cNvSpPr txBox="1"/>
          <p:nvPr/>
        </p:nvSpPr>
        <p:spPr>
          <a:xfrm>
            <a:off x="686087" y="613796"/>
            <a:ext cx="10819826" cy="6186309"/>
          </a:xfrm>
          <a:prstGeom prst="rect">
            <a:avLst/>
          </a:prstGeom>
          <a:noFill/>
        </p:spPr>
        <p:txBody>
          <a:bodyPr wrap="square">
            <a:spAutoFit/>
          </a:bodyPr>
          <a:lstStyle/>
          <a:p>
            <a:r>
              <a:rPr lang="ja-JP" altLang="en-US" b="1" dirty="0"/>
              <a:t>昭和</a:t>
            </a:r>
            <a:r>
              <a:rPr lang="en-US" altLang="ja-JP" b="1" dirty="0"/>
              <a:t>24</a:t>
            </a:r>
            <a:r>
              <a:rPr lang="ja-JP" altLang="en-US" b="1" dirty="0"/>
              <a:t>年　</a:t>
            </a:r>
            <a:endParaRPr lang="en-US" altLang="ja-JP" b="1" dirty="0"/>
          </a:p>
          <a:p>
            <a:r>
              <a:rPr lang="ja-JP" altLang="en-US" dirty="0"/>
              <a:t>・社会教育法と金沢市公民館設置条例が施行</a:t>
            </a:r>
            <a:endParaRPr lang="en-US" altLang="ja-JP" dirty="0"/>
          </a:p>
          <a:p>
            <a:r>
              <a:rPr lang="ja-JP" altLang="en-US" dirty="0"/>
              <a:t>・昭和</a:t>
            </a:r>
            <a:r>
              <a:rPr lang="en-US" altLang="ja-JP" dirty="0"/>
              <a:t>27</a:t>
            </a:r>
            <a:r>
              <a:rPr lang="ja-JP" altLang="en-US" dirty="0"/>
              <a:t>年までに</a:t>
            </a:r>
            <a:r>
              <a:rPr lang="en-US" altLang="ja-JP" dirty="0"/>
              <a:t>8</a:t>
            </a:r>
            <a:r>
              <a:rPr lang="ja-JP" altLang="en-US" dirty="0"/>
              <a:t>つの公民館が設置された。</a:t>
            </a:r>
            <a:endParaRPr lang="en-US" altLang="ja-JP" dirty="0"/>
          </a:p>
          <a:p>
            <a:r>
              <a:rPr lang="ja-JP" altLang="en-US" dirty="0"/>
              <a:t>・一方、公民館が未設置の地域では「公民教育委員」を置き、学校や善隣館を拠点として補助を行っていた。</a:t>
            </a:r>
            <a:endParaRPr lang="en-US" altLang="ja-JP" dirty="0"/>
          </a:p>
          <a:p>
            <a:r>
              <a:rPr lang="ja-JP" altLang="en-US" dirty="0"/>
              <a:t>・しかし、公民館の有無による補助額の格差が問題となる。</a:t>
            </a:r>
            <a:endParaRPr lang="en-US" altLang="ja-JP" dirty="0"/>
          </a:p>
          <a:p>
            <a:endParaRPr lang="en-US" altLang="ja-JP" dirty="0"/>
          </a:p>
          <a:p>
            <a:r>
              <a:rPr lang="ja-JP" altLang="en-US" b="1" dirty="0"/>
              <a:t>昭和</a:t>
            </a:r>
            <a:r>
              <a:rPr lang="en-US" altLang="ja-JP" b="1" dirty="0"/>
              <a:t>27</a:t>
            </a:r>
            <a:r>
              <a:rPr lang="ja-JP" altLang="en-US" b="1" dirty="0"/>
              <a:t>年</a:t>
            </a:r>
            <a:endParaRPr lang="en-US" altLang="ja-JP" b="1" dirty="0"/>
          </a:p>
          <a:p>
            <a:r>
              <a:rPr lang="ja-JP" altLang="en-US" dirty="0"/>
              <a:t>・全市の校下へ公民館を設置する方針が決定された。</a:t>
            </a:r>
            <a:r>
              <a:rPr lang="ja-JP" altLang="en-US" dirty="0">
                <a:highlight>
                  <a:srgbClr val="FFFF00"/>
                </a:highlight>
              </a:rPr>
              <a:t>この背景には、</a:t>
            </a:r>
            <a:r>
              <a:rPr lang="en-US" altLang="ja-JP" dirty="0">
                <a:highlight>
                  <a:srgbClr val="FFFF00"/>
                </a:highlight>
              </a:rPr>
              <a:t>GHQ</a:t>
            </a:r>
            <a:r>
              <a:rPr lang="ja-JP" altLang="en-US" dirty="0">
                <a:highlight>
                  <a:srgbClr val="FFFF00"/>
                </a:highlight>
              </a:rPr>
              <a:t>撤退後に町会が復活し、地域からの財政支援を期待できる状況があった。</a:t>
            </a:r>
            <a:endParaRPr lang="en-US" altLang="ja-JP" dirty="0">
              <a:highlight>
                <a:srgbClr val="FFFF00"/>
              </a:highlight>
            </a:endParaRPr>
          </a:p>
          <a:p>
            <a:endParaRPr lang="ja-JP" altLang="en-US" dirty="0"/>
          </a:p>
          <a:p>
            <a:r>
              <a:rPr lang="ja-JP" altLang="en-US" b="1" dirty="0"/>
              <a:t>その後</a:t>
            </a:r>
            <a:endParaRPr lang="en-US" altLang="ja-JP" b="1" dirty="0"/>
          </a:p>
          <a:p>
            <a:r>
              <a:rPr lang="ja-JP" altLang="en-US" dirty="0"/>
              <a:t>・公民館を市の</a:t>
            </a:r>
            <a:r>
              <a:rPr lang="ja-JP" altLang="en-US" dirty="0">
                <a:highlight>
                  <a:srgbClr val="FFFF00"/>
                </a:highlight>
              </a:rPr>
              <a:t>直営にすべきだという要求が高まる</a:t>
            </a:r>
            <a:r>
              <a:rPr lang="ja-JP" altLang="en-US" dirty="0"/>
              <a:t>。</a:t>
            </a:r>
            <a:endParaRPr lang="en-US" altLang="ja-JP" dirty="0"/>
          </a:p>
          <a:p>
            <a:endParaRPr lang="en-US" altLang="ja-JP" dirty="0"/>
          </a:p>
          <a:p>
            <a:r>
              <a:rPr lang="ja-JP" altLang="en-US" b="1" dirty="0"/>
              <a:t>昭和</a:t>
            </a:r>
            <a:r>
              <a:rPr lang="en-US" altLang="ja-JP" b="1" dirty="0"/>
              <a:t>35</a:t>
            </a:r>
            <a:r>
              <a:rPr lang="ja-JP" altLang="en-US" b="1" dirty="0"/>
              <a:t>年頃</a:t>
            </a:r>
            <a:endParaRPr lang="en-US" altLang="ja-JP" b="1" dirty="0"/>
          </a:p>
          <a:p>
            <a:r>
              <a:rPr lang="ja-JP" altLang="en-US" dirty="0"/>
              <a:t>・公民館連絡協議会が</a:t>
            </a:r>
            <a:r>
              <a:rPr lang="ja-JP" altLang="en-US" dirty="0">
                <a:highlight>
                  <a:srgbClr val="FFFF00"/>
                </a:highlight>
              </a:rPr>
              <a:t>「社会教育法の趣旨に沿って市直営にしてほしい」と陳情運動</a:t>
            </a:r>
            <a:r>
              <a:rPr lang="ja-JP" altLang="en-US" dirty="0"/>
              <a:t>を展開</a:t>
            </a:r>
            <a:endParaRPr lang="en-US" altLang="ja-JP" dirty="0"/>
          </a:p>
          <a:p>
            <a:endParaRPr lang="en-US" altLang="ja-JP" dirty="0"/>
          </a:p>
          <a:p>
            <a:r>
              <a:rPr lang="ja-JP" altLang="en-US" b="1" dirty="0"/>
              <a:t>昭和</a:t>
            </a:r>
            <a:r>
              <a:rPr lang="en-US" altLang="ja-JP" b="1" dirty="0"/>
              <a:t>38</a:t>
            </a:r>
            <a:r>
              <a:rPr lang="ja-JP" altLang="en-US" b="1" dirty="0"/>
              <a:t>年</a:t>
            </a:r>
            <a:endParaRPr lang="en-US" altLang="ja-JP" b="1" dirty="0"/>
          </a:p>
          <a:p>
            <a:r>
              <a:rPr lang="ja-JP" altLang="en-US" dirty="0"/>
              <a:t>・これに対し市は、新たな計画として、直営公民館以外の</a:t>
            </a:r>
            <a:r>
              <a:rPr lang="ja-JP" altLang="en-US" dirty="0">
                <a:highlight>
                  <a:srgbClr val="FFFF00"/>
                </a:highlight>
              </a:rPr>
              <a:t>地区公民館への委託・補助を打ち切る方針</a:t>
            </a:r>
            <a:r>
              <a:rPr lang="ja-JP" altLang="en-US" dirty="0"/>
              <a:t>を示した。</a:t>
            </a:r>
            <a:endParaRPr lang="en-US" altLang="ja-JP" dirty="0"/>
          </a:p>
          <a:p>
            <a:r>
              <a:rPr lang="ja-JP" altLang="en-US" dirty="0"/>
              <a:t>・</a:t>
            </a:r>
            <a:r>
              <a:rPr lang="ja-JP" altLang="en-US" dirty="0">
                <a:highlight>
                  <a:srgbClr val="FFFF00"/>
                </a:highlight>
              </a:rPr>
              <a:t>このため直営化運動は収束し、以後の地区公民館建設は地元負担を前提として</a:t>
            </a:r>
            <a:r>
              <a:rPr lang="ja-JP" altLang="en-US" dirty="0"/>
              <a:t>進められるようになったと考えられる。</a:t>
            </a:r>
          </a:p>
        </p:txBody>
      </p:sp>
      <p:sp>
        <p:nvSpPr>
          <p:cNvPr id="4" name="テキスト ボックス 3">
            <a:extLst>
              <a:ext uri="{FF2B5EF4-FFF2-40B4-BE49-F238E27FC236}">
                <a16:creationId xmlns:a16="http://schemas.microsoft.com/office/drawing/2014/main" id="{88DE3A08-CA62-AC71-03AF-3BE1954FE651}"/>
              </a:ext>
            </a:extLst>
          </p:cNvPr>
          <p:cNvSpPr txBox="1"/>
          <p:nvPr/>
        </p:nvSpPr>
        <p:spPr>
          <a:xfrm>
            <a:off x="3541454" y="216963"/>
            <a:ext cx="5109091" cy="461665"/>
          </a:xfrm>
          <a:prstGeom prst="rect">
            <a:avLst/>
          </a:prstGeom>
          <a:noFill/>
        </p:spPr>
        <p:txBody>
          <a:bodyPr wrap="none" rtlCol="0">
            <a:spAutoFit/>
          </a:bodyPr>
          <a:lstStyle/>
          <a:p>
            <a:r>
              <a:rPr lang="ja-JP" altLang="en-US" sz="2400" b="1" dirty="0"/>
              <a:t>直営にしてほしいという声があった</a:t>
            </a:r>
            <a:endParaRPr kumimoji="1" lang="ja-JP" altLang="en-US" sz="2400" b="1" dirty="0"/>
          </a:p>
        </p:txBody>
      </p:sp>
    </p:spTree>
    <p:extLst>
      <p:ext uri="{BB962C8B-B14F-4D97-AF65-F5344CB8AC3E}">
        <p14:creationId xmlns:p14="http://schemas.microsoft.com/office/powerpoint/2010/main" val="14896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B413E73-E4D4-DA5B-77B4-43AF07DEE723}"/>
              </a:ext>
            </a:extLst>
          </p:cNvPr>
          <p:cNvSpPr txBox="1"/>
          <p:nvPr/>
        </p:nvSpPr>
        <p:spPr>
          <a:xfrm>
            <a:off x="556887" y="1272815"/>
            <a:ext cx="10677167" cy="5127494"/>
          </a:xfrm>
          <a:prstGeom prst="rect">
            <a:avLst/>
          </a:prstGeom>
          <a:noFill/>
        </p:spPr>
        <p:txBody>
          <a:bodyPr wrap="square">
            <a:spAutoFit/>
          </a:bodyPr>
          <a:lstStyle/>
          <a:p>
            <a:pPr>
              <a:lnSpc>
                <a:spcPct val="150000"/>
              </a:lnSpc>
              <a:buNone/>
            </a:pPr>
            <a:r>
              <a:rPr lang="ja-JP" altLang="en-US" sz="2000" dirty="0"/>
              <a:t>・町会は藩政時代から行政を補完する役割を担い、戦後も学校建設費やインフラ整備を住民負担で行うなど、自治組織と行政の境界が曖昧だった。</a:t>
            </a:r>
            <a:endParaRPr lang="en-US" altLang="ja-JP" sz="2000" dirty="0"/>
          </a:p>
          <a:p>
            <a:pPr>
              <a:lnSpc>
                <a:spcPct val="150000"/>
              </a:lnSpc>
              <a:buNone/>
            </a:pPr>
            <a:r>
              <a:rPr lang="ja-JP" altLang="en-US" sz="2000" dirty="0"/>
              <a:t>・こうした背景は他自治体にも共通だが、福井市では昭和</a:t>
            </a:r>
            <a:r>
              <a:rPr lang="en-US" altLang="ja-JP" sz="2000" dirty="0"/>
              <a:t>30</a:t>
            </a:r>
            <a:r>
              <a:rPr lang="ja-JP" altLang="en-US" sz="2000" dirty="0"/>
              <a:t>年代に公民館建設の地元負担を市民の批判を受けて</a:t>
            </a:r>
            <a:r>
              <a:rPr lang="ja-JP" altLang="en-US" sz="2000" dirty="0">
                <a:highlight>
                  <a:srgbClr val="FFFF00"/>
                </a:highlight>
              </a:rPr>
              <a:t>全額市負担へ改め</a:t>
            </a:r>
            <a:r>
              <a:rPr lang="ja-JP" altLang="en-US" sz="2000" dirty="0"/>
              <a:t>、名古屋市でも消防分団の住民負担を見直し、</a:t>
            </a:r>
            <a:r>
              <a:rPr lang="ja-JP" altLang="en-US" sz="2000" dirty="0">
                <a:highlight>
                  <a:srgbClr val="FFFF00"/>
                </a:highlight>
              </a:rPr>
              <a:t>市費負担が望ましい</a:t>
            </a:r>
            <a:r>
              <a:rPr lang="ja-JP" altLang="en-US" sz="2000" dirty="0"/>
              <a:t>とされた。</a:t>
            </a:r>
            <a:endParaRPr lang="en-US" altLang="ja-JP" sz="2000" dirty="0"/>
          </a:p>
          <a:p>
            <a:pPr>
              <a:lnSpc>
                <a:spcPct val="150000"/>
              </a:lnSpc>
              <a:buNone/>
            </a:pPr>
            <a:r>
              <a:rPr lang="ja-JP" altLang="en-US" sz="2000" dirty="0"/>
              <a:t>・一方、金沢市は現在も公民館や消防分団の地元負担を維持しており、その理由として「地域負担が自主性や連帯を育む」という「金沢方式」の意義を挙げている。しかし記念誌には、</a:t>
            </a:r>
            <a:r>
              <a:rPr lang="ja-JP" altLang="en-US" sz="2000" dirty="0">
                <a:highlight>
                  <a:srgbClr val="FFFF00"/>
                </a:highlight>
              </a:rPr>
              <a:t>市教育委員会が財政負担を抑えつつ、社会教育法通りの直営化を求める側との妥協の中で生まれた仕組みだったことが示されている</a:t>
            </a:r>
            <a:r>
              <a:rPr lang="ja-JP" altLang="en-US" sz="2000" dirty="0"/>
              <a:t>。</a:t>
            </a:r>
          </a:p>
          <a:p>
            <a:pPr>
              <a:lnSpc>
                <a:spcPct val="150000"/>
              </a:lnSpc>
              <a:buNone/>
            </a:pPr>
            <a:r>
              <a:rPr lang="ja-JP" altLang="en-US" sz="2000" dirty="0"/>
              <a:t>・そのため、金沢方式は法律や条例ではなく歴史を根拠としているが、</a:t>
            </a:r>
            <a:r>
              <a:rPr lang="ja-JP" altLang="en-US" sz="2000" dirty="0">
                <a:highlight>
                  <a:srgbClr val="FFFF00"/>
                </a:highlight>
              </a:rPr>
              <a:t>実態としては市側が財政負担回避のために作り上げた制度とも言える</a:t>
            </a:r>
            <a:r>
              <a:rPr lang="ja-JP" altLang="en-US" sz="2000" dirty="0"/>
              <a:t>。</a:t>
            </a:r>
          </a:p>
        </p:txBody>
      </p:sp>
      <p:sp>
        <p:nvSpPr>
          <p:cNvPr id="4" name="テキスト ボックス 3">
            <a:extLst>
              <a:ext uri="{FF2B5EF4-FFF2-40B4-BE49-F238E27FC236}">
                <a16:creationId xmlns:a16="http://schemas.microsoft.com/office/drawing/2014/main" id="{E052DC0C-ECB5-305E-2ED0-D64D2241049B}"/>
              </a:ext>
            </a:extLst>
          </p:cNvPr>
          <p:cNvSpPr txBox="1"/>
          <p:nvPr/>
        </p:nvSpPr>
        <p:spPr>
          <a:xfrm>
            <a:off x="2212412" y="323686"/>
            <a:ext cx="7366119" cy="523220"/>
          </a:xfrm>
          <a:prstGeom prst="rect">
            <a:avLst/>
          </a:prstGeom>
          <a:noFill/>
        </p:spPr>
        <p:txBody>
          <a:bodyPr wrap="none" rtlCol="0">
            <a:spAutoFit/>
          </a:bodyPr>
          <a:lstStyle/>
          <a:p>
            <a:r>
              <a:rPr kumimoji="1" lang="ja-JP" altLang="en-US" sz="2800" b="1" dirty="0"/>
              <a:t>町会は全国にもあるが、金沢方式は金沢だけ</a:t>
            </a:r>
          </a:p>
        </p:txBody>
      </p:sp>
    </p:spTree>
    <p:extLst>
      <p:ext uri="{BB962C8B-B14F-4D97-AF65-F5344CB8AC3E}">
        <p14:creationId xmlns:p14="http://schemas.microsoft.com/office/powerpoint/2010/main" val="2173612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BB22CBE-7E19-8246-8FD5-3040B34F2D41}"/>
              </a:ext>
            </a:extLst>
          </p:cNvPr>
          <p:cNvPicPr>
            <a:picLocks noChangeAspect="1"/>
          </p:cNvPicPr>
          <p:nvPr/>
        </p:nvPicPr>
        <p:blipFill>
          <a:blip r:embed="rId2"/>
          <a:stretch>
            <a:fillRect/>
          </a:stretch>
        </p:blipFill>
        <p:spPr>
          <a:xfrm>
            <a:off x="185628" y="119278"/>
            <a:ext cx="5426615" cy="6738722"/>
          </a:xfrm>
          <a:prstGeom prst="rect">
            <a:avLst/>
          </a:prstGeom>
        </p:spPr>
      </p:pic>
      <p:sp>
        <p:nvSpPr>
          <p:cNvPr id="4" name="テキスト ボックス 3">
            <a:extLst>
              <a:ext uri="{FF2B5EF4-FFF2-40B4-BE49-F238E27FC236}">
                <a16:creationId xmlns:a16="http://schemas.microsoft.com/office/drawing/2014/main" id="{75CAB00D-7B37-C1A1-8E0A-A159CAC71B25}"/>
              </a:ext>
            </a:extLst>
          </p:cNvPr>
          <p:cNvSpPr txBox="1"/>
          <p:nvPr/>
        </p:nvSpPr>
        <p:spPr>
          <a:xfrm>
            <a:off x="6096000" y="1447496"/>
            <a:ext cx="5360356" cy="5025543"/>
          </a:xfrm>
          <a:prstGeom prst="rect">
            <a:avLst/>
          </a:prstGeom>
          <a:noFill/>
        </p:spPr>
        <p:txBody>
          <a:bodyPr wrap="square" rtlCol="0">
            <a:spAutoFit/>
          </a:bodyPr>
          <a:lstStyle/>
          <a:p>
            <a:pPr>
              <a:lnSpc>
                <a:spcPct val="150000"/>
              </a:lnSpc>
            </a:pPr>
            <a:r>
              <a:rPr lang="ja-JP" altLang="en-US" sz="2400" b="1" dirty="0"/>
              <a:t>社会教育法に基づく公民館を中核市で比較してみると、</a:t>
            </a:r>
            <a:endParaRPr lang="en-US" altLang="ja-JP" sz="2400" b="1" dirty="0"/>
          </a:p>
          <a:p>
            <a:pPr>
              <a:lnSpc>
                <a:spcPct val="150000"/>
              </a:lnSpc>
            </a:pPr>
            <a:r>
              <a:rPr lang="ja-JP" altLang="en-US" sz="2400" b="1" dirty="0"/>
              <a:t>表のように小学校区単位の規模で設置している市は</a:t>
            </a:r>
            <a:r>
              <a:rPr lang="en-US" altLang="ja-JP" sz="2400" b="1" dirty="0"/>
              <a:t>15</a:t>
            </a:r>
            <a:r>
              <a:rPr lang="ja-JP" altLang="en-US" sz="2400" b="1" dirty="0"/>
              <a:t>市ほどあるほか、</a:t>
            </a:r>
            <a:endParaRPr lang="en-US" altLang="ja-JP" sz="2400" b="1" dirty="0"/>
          </a:p>
          <a:p>
            <a:pPr>
              <a:lnSpc>
                <a:spcPct val="150000"/>
              </a:lnSpc>
            </a:pPr>
            <a:r>
              <a:rPr lang="ja-JP" altLang="en-US" sz="2400" b="1" dirty="0"/>
              <a:t>公民館数の対人口比では</a:t>
            </a:r>
            <a:endParaRPr lang="en-US" altLang="ja-JP" sz="2400" b="1" dirty="0"/>
          </a:p>
          <a:p>
            <a:pPr>
              <a:lnSpc>
                <a:spcPct val="150000"/>
              </a:lnSpc>
            </a:pPr>
            <a:r>
              <a:rPr lang="ja-JP" altLang="en-US" sz="2400" b="1" dirty="0"/>
              <a:t>金沢市は</a:t>
            </a:r>
            <a:r>
              <a:rPr lang="en-US" altLang="ja-JP" sz="2400" b="1" dirty="0"/>
              <a:t>10</a:t>
            </a:r>
            <a:r>
              <a:rPr lang="ja-JP" altLang="en-US" sz="2400" b="1" dirty="0"/>
              <a:t>番目、対小学校比で</a:t>
            </a:r>
            <a:r>
              <a:rPr lang="en-US" altLang="ja-JP" sz="2400" b="1" dirty="0"/>
              <a:t>7</a:t>
            </a:r>
            <a:r>
              <a:rPr lang="ja-JP" altLang="en-US" sz="2400" b="1" dirty="0"/>
              <a:t>番目。</a:t>
            </a:r>
            <a:endParaRPr lang="en-US" altLang="ja-JP" sz="2400" b="1" dirty="0"/>
          </a:p>
          <a:p>
            <a:pPr>
              <a:lnSpc>
                <a:spcPct val="150000"/>
              </a:lnSpc>
            </a:pPr>
            <a:r>
              <a:rPr lang="ja-JP" altLang="en-US" sz="2400" b="1" dirty="0"/>
              <a:t>上位のほうではあるが、</a:t>
            </a:r>
            <a:r>
              <a:rPr lang="ja-JP" altLang="en-US" sz="2400" b="1" dirty="0">
                <a:highlight>
                  <a:srgbClr val="FFFF00"/>
                </a:highlight>
              </a:rPr>
              <a:t>さらに上位の都市があり</a:t>
            </a:r>
            <a:r>
              <a:rPr lang="ja-JP" altLang="en-US" sz="2400" b="1" dirty="0"/>
              <a:t>、</a:t>
            </a:r>
            <a:endParaRPr lang="en-US" altLang="ja-JP" sz="2400" b="1" dirty="0"/>
          </a:p>
          <a:p>
            <a:pPr>
              <a:lnSpc>
                <a:spcPct val="150000"/>
              </a:lnSpc>
            </a:pPr>
            <a:r>
              <a:rPr lang="ja-JP" altLang="en-US" sz="2400" b="1" dirty="0">
                <a:highlight>
                  <a:srgbClr val="FFFF00"/>
                </a:highlight>
              </a:rPr>
              <a:t>それらの自治体では地元負担はない</a:t>
            </a:r>
            <a:r>
              <a:rPr lang="ja-JP" altLang="en-US" sz="2400" b="1" dirty="0"/>
              <a:t>。</a:t>
            </a:r>
            <a:endParaRPr kumimoji="1" lang="ja-JP" altLang="en-US" sz="2400" b="1" dirty="0"/>
          </a:p>
        </p:txBody>
      </p:sp>
      <p:sp>
        <p:nvSpPr>
          <p:cNvPr id="2" name="テキスト ボックス 1">
            <a:extLst>
              <a:ext uri="{FF2B5EF4-FFF2-40B4-BE49-F238E27FC236}">
                <a16:creationId xmlns:a16="http://schemas.microsoft.com/office/drawing/2014/main" id="{94A67135-E24D-DBDE-CCAF-38C666995671}"/>
              </a:ext>
            </a:extLst>
          </p:cNvPr>
          <p:cNvSpPr txBox="1"/>
          <p:nvPr/>
        </p:nvSpPr>
        <p:spPr>
          <a:xfrm>
            <a:off x="5612243" y="247344"/>
            <a:ext cx="6647974" cy="461665"/>
          </a:xfrm>
          <a:prstGeom prst="rect">
            <a:avLst/>
          </a:prstGeom>
          <a:noFill/>
        </p:spPr>
        <p:txBody>
          <a:bodyPr wrap="none" rtlCol="0">
            <a:spAutoFit/>
          </a:bodyPr>
          <a:lstStyle/>
          <a:p>
            <a:r>
              <a:rPr kumimoji="1" lang="ja-JP" altLang="en-US" sz="2400" b="1" dirty="0"/>
              <a:t>地元負担がなくても公民館多い自治体がある！</a:t>
            </a:r>
          </a:p>
        </p:txBody>
      </p:sp>
    </p:spTree>
    <p:extLst>
      <p:ext uri="{BB962C8B-B14F-4D97-AF65-F5344CB8AC3E}">
        <p14:creationId xmlns:p14="http://schemas.microsoft.com/office/powerpoint/2010/main" val="1184732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6481F87-7F58-C0AA-AA92-1A33352A2B41}"/>
              </a:ext>
            </a:extLst>
          </p:cNvPr>
          <p:cNvSpPr txBox="1"/>
          <p:nvPr/>
        </p:nvSpPr>
        <p:spPr>
          <a:xfrm>
            <a:off x="687519" y="2776115"/>
            <a:ext cx="11264622" cy="923330"/>
          </a:xfrm>
          <a:prstGeom prst="rect">
            <a:avLst/>
          </a:prstGeom>
          <a:noFill/>
        </p:spPr>
        <p:txBody>
          <a:bodyPr wrap="none" rtlCol="0">
            <a:spAutoFit/>
          </a:bodyPr>
          <a:lstStyle/>
          <a:p>
            <a:r>
              <a:rPr lang="ja-JP" altLang="en-US" sz="5400" b="1" dirty="0"/>
              <a:t>市も課題であることは認識している</a:t>
            </a:r>
            <a:endParaRPr kumimoji="1" lang="ja-JP" altLang="en-US" sz="5400" b="1" dirty="0"/>
          </a:p>
        </p:txBody>
      </p:sp>
    </p:spTree>
    <p:extLst>
      <p:ext uri="{BB962C8B-B14F-4D97-AF65-F5344CB8AC3E}">
        <p14:creationId xmlns:p14="http://schemas.microsoft.com/office/powerpoint/2010/main" val="2804506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70C41EE-9A49-86AC-3407-A0A70912EF91}"/>
              </a:ext>
            </a:extLst>
          </p:cNvPr>
          <p:cNvPicPr>
            <a:picLocks noChangeAspect="1"/>
          </p:cNvPicPr>
          <p:nvPr/>
        </p:nvPicPr>
        <p:blipFill>
          <a:blip r:embed="rId2"/>
          <a:stretch>
            <a:fillRect/>
          </a:stretch>
        </p:blipFill>
        <p:spPr>
          <a:xfrm>
            <a:off x="1257957" y="0"/>
            <a:ext cx="9676086" cy="6858000"/>
          </a:xfrm>
          <a:prstGeom prst="rect">
            <a:avLst/>
          </a:prstGeom>
        </p:spPr>
      </p:pic>
      <p:sp>
        <p:nvSpPr>
          <p:cNvPr id="4" name="テキスト ボックス 3">
            <a:extLst>
              <a:ext uri="{FF2B5EF4-FFF2-40B4-BE49-F238E27FC236}">
                <a16:creationId xmlns:a16="http://schemas.microsoft.com/office/drawing/2014/main" id="{7D6B3D43-1FAD-712C-0091-7ED2BB6B884A}"/>
              </a:ext>
            </a:extLst>
          </p:cNvPr>
          <p:cNvSpPr txBox="1"/>
          <p:nvPr/>
        </p:nvSpPr>
        <p:spPr>
          <a:xfrm>
            <a:off x="6160168" y="6414550"/>
            <a:ext cx="4701928" cy="369332"/>
          </a:xfrm>
          <a:prstGeom prst="rect">
            <a:avLst/>
          </a:prstGeom>
          <a:noFill/>
        </p:spPr>
        <p:txBody>
          <a:bodyPr wrap="none" rtlCol="0">
            <a:spAutoFit/>
          </a:bodyPr>
          <a:lstStyle/>
          <a:p>
            <a:r>
              <a:rPr lang="ja-JP" altLang="en-US" dirty="0"/>
              <a:t>第２回 金沢方式あり方検討懇話会 資料より</a:t>
            </a:r>
            <a:endParaRPr kumimoji="1" lang="ja-JP" altLang="en-US" dirty="0"/>
          </a:p>
        </p:txBody>
      </p:sp>
    </p:spTree>
    <p:extLst>
      <p:ext uri="{BB962C8B-B14F-4D97-AF65-F5344CB8AC3E}">
        <p14:creationId xmlns:p14="http://schemas.microsoft.com/office/powerpoint/2010/main" val="3049618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44C4ED4-A1AE-F5A4-069D-3209E1E1B075}"/>
              </a:ext>
            </a:extLst>
          </p:cNvPr>
          <p:cNvPicPr>
            <a:picLocks noChangeAspect="1"/>
          </p:cNvPicPr>
          <p:nvPr/>
        </p:nvPicPr>
        <p:blipFill>
          <a:blip r:embed="rId2"/>
          <a:stretch>
            <a:fillRect/>
          </a:stretch>
        </p:blipFill>
        <p:spPr>
          <a:xfrm>
            <a:off x="1232647" y="0"/>
            <a:ext cx="9726705" cy="6858000"/>
          </a:xfrm>
          <a:prstGeom prst="rect">
            <a:avLst/>
          </a:prstGeom>
        </p:spPr>
      </p:pic>
      <p:sp>
        <p:nvSpPr>
          <p:cNvPr id="4" name="テキスト ボックス 3">
            <a:extLst>
              <a:ext uri="{FF2B5EF4-FFF2-40B4-BE49-F238E27FC236}">
                <a16:creationId xmlns:a16="http://schemas.microsoft.com/office/drawing/2014/main" id="{9A4AC8FD-C526-5522-8B38-00333B177BD2}"/>
              </a:ext>
            </a:extLst>
          </p:cNvPr>
          <p:cNvSpPr txBox="1"/>
          <p:nvPr/>
        </p:nvSpPr>
        <p:spPr>
          <a:xfrm>
            <a:off x="6160168" y="6414550"/>
            <a:ext cx="4701928" cy="369332"/>
          </a:xfrm>
          <a:prstGeom prst="rect">
            <a:avLst/>
          </a:prstGeom>
          <a:noFill/>
        </p:spPr>
        <p:txBody>
          <a:bodyPr wrap="none" rtlCol="0">
            <a:spAutoFit/>
          </a:bodyPr>
          <a:lstStyle/>
          <a:p>
            <a:r>
              <a:rPr lang="ja-JP" altLang="en-US" dirty="0"/>
              <a:t>第１回 金沢方式あり方検討懇話会 資料より</a:t>
            </a:r>
            <a:endParaRPr kumimoji="1" lang="ja-JP" altLang="en-US" dirty="0"/>
          </a:p>
        </p:txBody>
      </p:sp>
    </p:spTree>
    <p:extLst>
      <p:ext uri="{BB962C8B-B14F-4D97-AF65-F5344CB8AC3E}">
        <p14:creationId xmlns:p14="http://schemas.microsoft.com/office/powerpoint/2010/main" val="873620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D5565C6-67AA-73A8-3BB8-AB7BD61AE9C9}"/>
              </a:ext>
            </a:extLst>
          </p:cNvPr>
          <p:cNvPicPr>
            <a:picLocks noChangeAspect="1"/>
          </p:cNvPicPr>
          <p:nvPr/>
        </p:nvPicPr>
        <p:blipFill>
          <a:blip r:embed="rId2"/>
          <a:stretch>
            <a:fillRect/>
          </a:stretch>
        </p:blipFill>
        <p:spPr>
          <a:xfrm>
            <a:off x="1386821" y="0"/>
            <a:ext cx="9665866" cy="6858000"/>
          </a:xfrm>
          <a:prstGeom prst="rect">
            <a:avLst/>
          </a:prstGeom>
        </p:spPr>
      </p:pic>
      <p:sp>
        <p:nvSpPr>
          <p:cNvPr id="5" name="テキスト ボックス 4">
            <a:extLst>
              <a:ext uri="{FF2B5EF4-FFF2-40B4-BE49-F238E27FC236}">
                <a16:creationId xmlns:a16="http://schemas.microsoft.com/office/drawing/2014/main" id="{665A862C-D91D-43C3-C49A-8C5983EC3665}"/>
              </a:ext>
            </a:extLst>
          </p:cNvPr>
          <p:cNvSpPr txBox="1"/>
          <p:nvPr/>
        </p:nvSpPr>
        <p:spPr>
          <a:xfrm>
            <a:off x="0" y="6400800"/>
            <a:ext cx="4701928" cy="369332"/>
          </a:xfrm>
          <a:prstGeom prst="rect">
            <a:avLst/>
          </a:prstGeom>
          <a:noFill/>
        </p:spPr>
        <p:txBody>
          <a:bodyPr wrap="none" rtlCol="0">
            <a:spAutoFit/>
          </a:bodyPr>
          <a:lstStyle/>
          <a:p>
            <a:r>
              <a:rPr lang="ja-JP" altLang="en-US" dirty="0"/>
              <a:t>第４回 金沢方式あり方検討懇話会 資料より</a:t>
            </a:r>
            <a:endParaRPr kumimoji="1" lang="ja-JP" altLang="en-US" dirty="0"/>
          </a:p>
        </p:txBody>
      </p:sp>
    </p:spTree>
    <p:extLst>
      <p:ext uri="{BB962C8B-B14F-4D97-AF65-F5344CB8AC3E}">
        <p14:creationId xmlns:p14="http://schemas.microsoft.com/office/powerpoint/2010/main" val="356798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48D1895-5C11-F6CA-13C2-DC4CA2EC7D2A}"/>
              </a:ext>
            </a:extLst>
          </p:cNvPr>
          <p:cNvSpPr txBox="1"/>
          <p:nvPr/>
        </p:nvSpPr>
        <p:spPr>
          <a:xfrm>
            <a:off x="4049485" y="2598003"/>
            <a:ext cx="5032147" cy="923330"/>
          </a:xfrm>
          <a:prstGeom prst="rect">
            <a:avLst/>
          </a:prstGeom>
          <a:noFill/>
        </p:spPr>
        <p:txBody>
          <a:bodyPr wrap="none" rtlCol="0">
            <a:spAutoFit/>
          </a:bodyPr>
          <a:lstStyle/>
          <a:p>
            <a:r>
              <a:rPr kumimoji="1" lang="ja-JP" altLang="en-US" sz="5400" b="1" dirty="0"/>
              <a:t>仕組みのご説明</a:t>
            </a:r>
          </a:p>
        </p:txBody>
      </p:sp>
    </p:spTree>
    <p:extLst>
      <p:ext uri="{BB962C8B-B14F-4D97-AF65-F5344CB8AC3E}">
        <p14:creationId xmlns:p14="http://schemas.microsoft.com/office/powerpoint/2010/main" val="3782720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8921486-710D-8F9B-24F5-FF4C3971285C}"/>
              </a:ext>
            </a:extLst>
          </p:cNvPr>
          <p:cNvPicPr>
            <a:picLocks noChangeAspect="1"/>
          </p:cNvPicPr>
          <p:nvPr/>
        </p:nvPicPr>
        <p:blipFill>
          <a:blip r:embed="rId2"/>
          <a:stretch>
            <a:fillRect/>
          </a:stretch>
        </p:blipFill>
        <p:spPr>
          <a:xfrm>
            <a:off x="1188409" y="0"/>
            <a:ext cx="9815181" cy="6858000"/>
          </a:xfrm>
          <a:prstGeom prst="rect">
            <a:avLst/>
          </a:prstGeom>
        </p:spPr>
      </p:pic>
      <p:sp>
        <p:nvSpPr>
          <p:cNvPr id="4" name="テキスト ボックス 3">
            <a:extLst>
              <a:ext uri="{FF2B5EF4-FFF2-40B4-BE49-F238E27FC236}">
                <a16:creationId xmlns:a16="http://schemas.microsoft.com/office/drawing/2014/main" id="{E25790D6-324D-DB07-24BB-368A8E41D48B}"/>
              </a:ext>
            </a:extLst>
          </p:cNvPr>
          <p:cNvSpPr txBox="1"/>
          <p:nvPr/>
        </p:nvSpPr>
        <p:spPr>
          <a:xfrm>
            <a:off x="6160168" y="6414550"/>
            <a:ext cx="4701928" cy="369332"/>
          </a:xfrm>
          <a:prstGeom prst="rect">
            <a:avLst/>
          </a:prstGeom>
          <a:noFill/>
        </p:spPr>
        <p:txBody>
          <a:bodyPr wrap="none" rtlCol="0">
            <a:spAutoFit/>
          </a:bodyPr>
          <a:lstStyle/>
          <a:p>
            <a:r>
              <a:rPr lang="ja-JP" altLang="en-US" dirty="0"/>
              <a:t>第２回 金沢方式あり方検討懇話会 資料より</a:t>
            </a:r>
            <a:endParaRPr kumimoji="1" lang="ja-JP" altLang="en-US" dirty="0"/>
          </a:p>
        </p:txBody>
      </p:sp>
    </p:spTree>
    <p:extLst>
      <p:ext uri="{BB962C8B-B14F-4D97-AF65-F5344CB8AC3E}">
        <p14:creationId xmlns:p14="http://schemas.microsoft.com/office/powerpoint/2010/main" val="1112173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6747B19-AF07-65A2-21D9-852880472C87}"/>
              </a:ext>
            </a:extLst>
          </p:cNvPr>
          <p:cNvPicPr>
            <a:picLocks noChangeAspect="1"/>
          </p:cNvPicPr>
          <p:nvPr/>
        </p:nvPicPr>
        <p:blipFill>
          <a:blip r:embed="rId2"/>
          <a:stretch>
            <a:fillRect/>
          </a:stretch>
        </p:blipFill>
        <p:spPr>
          <a:xfrm>
            <a:off x="1235039" y="0"/>
            <a:ext cx="9721921" cy="6858000"/>
          </a:xfrm>
          <a:prstGeom prst="rect">
            <a:avLst/>
          </a:prstGeom>
        </p:spPr>
      </p:pic>
      <p:sp>
        <p:nvSpPr>
          <p:cNvPr id="4" name="テキスト ボックス 3">
            <a:extLst>
              <a:ext uri="{FF2B5EF4-FFF2-40B4-BE49-F238E27FC236}">
                <a16:creationId xmlns:a16="http://schemas.microsoft.com/office/drawing/2014/main" id="{0FFD556C-2365-E2DC-9F30-DA3BBF3A50E9}"/>
              </a:ext>
            </a:extLst>
          </p:cNvPr>
          <p:cNvSpPr txBox="1"/>
          <p:nvPr/>
        </p:nvSpPr>
        <p:spPr>
          <a:xfrm>
            <a:off x="6160168" y="6414550"/>
            <a:ext cx="4701928" cy="369332"/>
          </a:xfrm>
          <a:prstGeom prst="rect">
            <a:avLst/>
          </a:prstGeom>
          <a:noFill/>
        </p:spPr>
        <p:txBody>
          <a:bodyPr wrap="none" rtlCol="0">
            <a:spAutoFit/>
          </a:bodyPr>
          <a:lstStyle/>
          <a:p>
            <a:r>
              <a:rPr lang="ja-JP" altLang="en-US" dirty="0"/>
              <a:t>第１回 金沢方式あり方検討懇話会 資料より</a:t>
            </a:r>
            <a:endParaRPr kumimoji="1" lang="ja-JP" altLang="en-US" dirty="0"/>
          </a:p>
        </p:txBody>
      </p:sp>
    </p:spTree>
    <p:extLst>
      <p:ext uri="{BB962C8B-B14F-4D97-AF65-F5344CB8AC3E}">
        <p14:creationId xmlns:p14="http://schemas.microsoft.com/office/powerpoint/2010/main" val="937575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A8F8AC2-83C3-ED21-A5BB-4F11582D6BF6}"/>
              </a:ext>
            </a:extLst>
          </p:cNvPr>
          <p:cNvPicPr>
            <a:picLocks noChangeAspect="1"/>
          </p:cNvPicPr>
          <p:nvPr/>
        </p:nvPicPr>
        <p:blipFill>
          <a:blip r:embed="rId2"/>
          <a:stretch>
            <a:fillRect/>
          </a:stretch>
        </p:blipFill>
        <p:spPr>
          <a:xfrm>
            <a:off x="1252815" y="0"/>
            <a:ext cx="9686369" cy="6858000"/>
          </a:xfrm>
          <a:prstGeom prst="rect">
            <a:avLst/>
          </a:prstGeom>
        </p:spPr>
      </p:pic>
      <p:sp>
        <p:nvSpPr>
          <p:cNvPr id="4" name="テキスト ボックス 3">
            <a:extLst>
              <a:ext uri="{FF2B5EF4-FFF2-40B4-BE49-F238E27FC236}">
                <a16:creationId xmlns:a16="http://schemas.microsoft.com/office/drawing/2014/main" id="{C63BB80F-AD47-32FF-F868-20B73F49E8DE}"/>
              </a:ext>
            </a:extLst>
          </p:cNvPr>
          <p:cNvSpPr txBox="1"/>
          <p:nvPr/>
        </p:nvSpPr>
        <p:spPr>
          <a:xfrm>
            <a:off x="6448926" y="6428300"/>
            <a:ext cx="4701928" cy="369332"/>
          </a:xfrm>
          <a:prstGeom prst="rect">
            <a:avLst/>
          </a:prstGeom>
          <a:noFill/>
        </p:spPr>
        <p:txBody>
          <a:bodyPr wrap="none" rtlCol="0">
            <a:spAutoFit/>
          </a:bodyPr>
          <a:lstStyle/>
          <a:p>
            <a:r>
              <a:rPr lang="ja-JP" altLang="en-US" dirty="0"/>
              <a:t>第３回 金沢方式あり方検討懇話会 資料より</a:t>
            </a:r>
            <a:endParaRPr kumimoji="1" lang="ja-JP" altLang="en-US" dirty="0"/>
          </a:p>
        </p:txBody>
      </p:sp>
    </p:spTree>
    <p:extLst>
      <p:ext uri="{BB962C8B-B14F-4D97-AF65-F5344CB8AC3E}">
        <p14:creationId xmlns:p14="http://schemas.microsoft.com/office/powerpoint/2010/main" val="108701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C6AB609-1D62-22E6-402D-DD6D66CE9D83}"/>
              </a:ext>
            </a:extLst>
          </p:cNvPr>
          <p:cNvPicPr>
            <a:picLocks noChangeAspect="1"/>
          </p:cNvPicPr>
          <p:nvPr/>
        </p:nvPicPr>
        <p:blipFill>
          <a:blip r:embed="rId2"/>
          <a:stretch>
            <a:fillRect/>
          </a:stretch>
        </p:blipFill>
        <p:spPr>
          <a:xfrm>
            <a:off x="1194227" y="0"/>
            <a:ext cx="9803546" cy="6858000"/>
          </a:xfrm>
          <a:prstGeom prst="rect">
            <a:avLst/>
          </a:prstGeom>
        </p:spPr>
      </p:pic>
      <p:sp>
        <p:nvSpPr>
          <p:cNvPr id="4" name="テキスト ボックス 3">
            <a:extLst>
              <a:ext uri="{FF2B5EF4-FFF2-40B4-BE49-F238E27FC236}">
                <a16:creationId xmlns:a16="http://schemas.microsoft.com/office/drawing/2014/main" id="{F91B986E-706A-A823-1C40-10393F434377}"/>
              </a:ext>
            </a:extLst>
          </p:cNvPr>
          <p:cNvSpPr txBox="1"/>
          <p:nvPr/>
        </p:nvSpPr>
        <p:spPr>
          <a:xfrm>
            <a:off x="6448926" y="6428300"/>
            <a:ext cx="4701928" cy="369332"/>
          </a:xfrm>
          <a:prstGeom prst="rect">
            <a:avLst/>
          </a:prstGeom>
          <a:noFill/>
        </p:spPr>
        <p:txBody>
          <a:bodyPr wrap="none" rtlCol="0">
            <a:spAutoFit/>
          </a:bodyPr>
          <a:lstStyle/>
          <a:p>
            <a:r>
              <a:rPr lang="ja-JP" altLang="en-US" dirty="0"/>
              <a:t>第３回 金沢方式あり方検討懇話会 資料より</a:t>
            </a:r>
            <a:endParaRPr kumimoji="1" lang="ja-JP" altLang="en-US" dirty="0"/>
          </a:p>
        </p:txBody>
      </p:sp>
    </p:spTree>
    <p:extLst>
      <p:ext uri="{BB962C8B-B14F-4D97-AF65-F5344CB8AC3E}">
        <p14:creationId xmlns:p14="http://schemas.microsoft.com/office/powerpoint/2010/main" val="2602602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872FEB1-C47B-57B0-4BF6-F3C931CFF6A3}"/>
              </a:ext>
            </a:extLst>
          </p:cNvPr>
          <p:cNvPicPr>
            <a:picLocks noChangeAspect="1"/>
          </p:cNvPicPr>
          <p:nvPr/>
        </p:nvPicPr>
        <p:blipFill>
          <a:blip r:embed="rId2"/>
          <a:stretch>
            <a:fillRect/>
          </a:stretch>
        </p:blipFill>
        <p:spPr>
          <a:xfrm>
            <a:off x="1244330" y="0"/>
            <a:ext cx="9703340" cy="6858000"/>
          </a:xfrm>
          <a:prstGeom prst="rect">
            <a:avLst/>
          </a:prstGeom>
        </p:spPr>
      </p:pic>
      <p:sp>
        <p:nvSpPr>
          <p:cNvPr id="4" name="テキスト ボックス 3">
            <a:extLst>
              <a:ext uri="{FF2B5EF4-FFF2-40B4-BE49-F238E27FC236}">
                <a16:creationId xmlns:a16="http://schemas.microsoft.com/office/drawing/2014/main" id="{AF199AD0-893E-F032-7155-3EE3419EBEFD}"/>
              </a:ext>
            </a:extLst>
          </p:cNvPr>
          <p:cNvSpPr txBox="1"/>
          <p:nvPr/>
        </p:nvSpPr>
        <p:spPr>
          <a:xfrm>
            <a:off x="6160168" y="6414550"/>
            <a:ext cx="4701928" cy="369332"/>
          </a:xfrm>
          <a:prstGeom prst="rect">
            <a:avLst/>
          </a:prstGeom>
          <a:noFill/>
        </p:spPr>
        <p:txBody>
          <a:bodyPr wrap="none" rtlCol="0">
            <a:spAutoFit/>
          </a:bodyPr>
          <a:lstStyle/>
          <a:p>
            <a:r>
              <a:rPr lang="ja-JP" altLang="en-US" dirty="0"/>
              <a:t>第２回 金沢方式あり方検討懇話会 資料より</a:t>
            </a:r>
            <a:endParaRPr kumimoji="1" lang="ja-JP" altLang="en-US" dirty="0"/>
          </a:p>
        </p:txBody>
      </p:sp>
    </p:spTree>
    <p:extLst>
      <p:ext uri="{BB962C8B-B14F-4D97-AF65-F5344CB8AC3E}">
        <p14:creationId xmlns:p14="http://schemas.microsoft.com/office/powerpoint/2010/main" val="1059708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011388B-A921-27D2-2882-2D2530F7FC46}"/>
              </a:ext>
            </a:extLst>
          </p:cNvPr>
          <p:cNvPicPr>
            <a:picLocks noChangeAspect="1"/>
          </p:cNvPicPr>
          <p:nvPr/>
        </p:nvPicPr>
        <p:blipFill>
          <a:blip r:embed="rId2"/>
          <a:stretch>
            <a:fillRect/>
          </a:stretch>
        </p:blipFill>
        <p:spPr>
          <a:xfrm>
            <a:off x="1249144" y="0"/>
            <a:ext cx="9693712" cy="6858000"/>
          </a:xfrm>
          <a:prstGeom prst="rect">
            <a:avLst/>
          </a:prstGeom>
        </p:spPr>
      </p:pic>
      <p:sp>
        <p:nvSpPr>
          <p:cNvPr id="4" name="テキスト ボックス 3">
            <a:extLst>
              <a:ext uri="{FF2B5EF4-FFF2-40B4-BE49-F238E27FC236}">
                <a16:creationId xmlns:a16="http://schemas.microsoft.com/office/drawing/2014/main" id="{BBBF56ED-86C8-1886-9DD1-571426E795AB}"/>
              </a:ext>
            </a:extLst>
          </p:cNvPr>
          <p:cNvSpPr txBox="1"/>
          <p:nvPr/>
        </p:nvSpPr>
        <p:spPr>
          <a:xfrm>
            <a:off x="7555831" y="6488668"/>
            <a:ext cx="4701928" cy="369332"/>
          </a:xfrm>
          <a:prstGeom prst="rect">
            <a:avLst/>
          </a:prstGeom>
          <a:noFill/>
        </p:spPr>
        <p:txBody>
          <a:bodyPr wrap="none" rtlCol="0">
            <a:spAutoFit/>
          </a:bodyPr>
          <a:lstStyle/>
          <a:p>
            <a:r>
              <a:rPr lang="ja-JP" altLang="en-US" dirty="0"/>
              <a:t>第４回 金沢方式あり方検討懇話会 資料より</a:t>
            </a:r>
            <a:endParaRPr kumimoji="1" lang="ja-JP" altLang="en-US" dirty="0"/>
          </a:p>
        </p:txBody>
      </p:sp>
    </p:spTree>
    <p:extLst>
      <p:ext uri="{BB962C8B-B14F-4D97-AF65-F5344CB8AC3E}">
        <p14:creationId xmlns:p14="http://schemas.microsoft.com/office/powerpoint/2010/main" val="3187900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E7EA76-0E02-BB78-41DF-D4BAD3EA94EF}"/>
              </a:ext>
            </a:extLst>
          </p:cNvPr>
          <p:cNvPicPr>
            <a:picLocks noChangeAspect="1"/>
          </p:cNvPicPr>
          <p:nvPr/>
        </p:nvPicPr>
        <p:blipFill>
          <a:blip r:embed="rId2"/>
          <a:stretch>
            <a:fillRect/>
          </a:stretch>
        </p:blipFill>
        <p:spPr>
          <a:xfrm>
            <a:off x="2475588" y="0"/>
            <a:ext cx="7240823" cy="6858000"/>
          </a:xfrm>
          <a:prstGeom prst="rect">
            <a:avLst/>
          </a:prstGeom>
        </p:spPr>
      </p:pic>
    </p:spTree>
    <p:extLst>
      <p:ext uri="{BB962C8B-B14F-4D97-AF65-F5344CB8AC3E}">
        <p14:creationId xmlns:p14="http://schemas.microsoft.com/office/powerpoint/2010/main" val="1843354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D07CB60-018D-B5B9-810B-5942ACDF87B7}"/>
              </a:ext>
            </a:extLst>
          </p:cNvPr>
          <p:cNvSpPr txBox="1"/>
          <p:nvPr/>
        </p:nvSpPr>
        <p:spPr>
          <a:xfrm>
            <a:off x="512842" y="2459504"/>
            <a:ext cx="11469807" cy="1938992"/>
          </a:xfrm>
          <a:prstGeom prst="rect">
            <a:avLst/>
          </a:prstGeom>
          <a:noFill/>
        </p:spPr>
        <p:txBody>
          <a:bodyPr wrap="none" rtlCol="0">
            <a:spAutoFit/>
          </a:bodyPr>
          <a:lstStyle/>
          <a:p>
            <a:r>
              <a:rPr kumimoji="1" lang="ja-JP" altLang="en-US" sz="4000" b="1" dirty="0"/>
              <a:t>ただ、地元負担をゼロにするという考えではない</a:t>
            </a:r>
            <a:endParaRPr kumimoji="1" lang="en-US" altLang="ja-JP" sz="4000" b="1" dirty="0"/>
          </a:p>
          <a:p>
            <a:endParaRPr lang="en-US" altLang="ja-JP" sz="4000" b="1" dirty="0"/>
          </a:p>
          <a:p>
            <a:r>
              <a:rPr kumimoji="1" lang="ja-JP" altLang="en-US" sz="4000" b="1" dirty="0"/>
              <a:t>むしろ地域コミュニティのために必要だと強調</a:t>
            </a:r>
          </a:p>
        </p:txBody>
      </p:sp>
    </p:spTree>
    <p:extLst>
      <p:ext uri="{BB962C8B-B14F-4D97-AF65-F5344CB8AC3E}">
        <p14:creationId xmlns:p14="http://schemas.microsoft.com/office/powerpoint/2010/main" val="841513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158147D-9519-8EE3-7F6D-C5F286E962F7}"/>
              </a:ext>
            </a:extLst>
          </p:cNvPr>
          <p:cNvPicPr>
            <a:picLocks noChangeAspect="1"/>
          </p:cNvPicPr>
          <p:nvPr/>
        </p:nvPicPr>
        <p:blipFill>
          <a:blip r:embed="rId2"/>
          <a:stretch>
            <a:fillRect/>
          </a:stretch>
        </p:blipFill>
        <p:spPr>
          <a:xfrm>
            <a:off x="1251503" y="0"/>
            <a:ext cx="9688993" cy="6858000"/>
          </a:xfrm>
          <a:prstGeom prst="rect">
            <a:avLst/>
          </a:prstGeom>
        </p:spPr>
      </p:pic>
      <p:sp>
        <p:nvSpPr>
          <p:cNvPr id="4" name="テキスト ボックス 3">
            <a:extLst>
              <a:ext uri="{FF2B5EF4-FFF2-40B4-BE49-F238E27FC236}">
                <a16:creationId xmlns:a16="http://schemas.microsoft.com/office/drawing/2014/main" id="{CE12410F-8861-2BBD-D569-994D4D67CBC4}"/>
              </a:ext>
            </a:extLst>
          </p:cNvPr>
          <p:cNvSpPr txBox="1"/>
          <p:nvPr/>
        </p:nvSpPr>
        <p:spPr>
          <a:xfrm>
            <a:off x="6448926" y="6428300"/>
            <a:ext cx="4701928" cy="369332"/>
          </a:xfrm>
          <a:prstGeom prst="rect">
            <a:avLst/>
          </a:prstGeom>
          <a:noFill/>
        </p:spPr>
        <p:txBody>
          <a:bodyPr wrap="none" rtlCol="0">
            <a:spAutoFit/>
          </a:bodyPr>
          <a:lstStyle/>
          <a:p>
            <a:r>
              <a:rPr lang="ja-JP" altLang="en-US" dirty="0"/>
              <a:t>第３回 金沢方式あり方検討懇話会 資料より</a:t>
            </a:r>
            <a:endParaRPr kumimoji="1" lang="ja-JP" altLang="en-US" dirty="0"/>
          </a:p>
        </p:txBody>
      </p:sp>
    </p:spTree>
    <p:extLst>
      <p:ext uri="{BB962C8B-B14F-4D97-AF65-F5344CB8AC3E}">
        <p14:creationId xmlns:p14="http://schemas.microsoft.com/office/powerpoint/2010/main" val="2429926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6C9C7F9-BFAA-EA69-FE3C-D4C69466C210}"/>
              </a:ext>
            </a:extLst>
          </p:cNvPr>
          <p:cNvPicPr>
            <a:picLocks noChangeAspect="1"/>
          </p:cNvPicPr>
          <p:nvPr/>
        </p:nvPicPr>
        <p:blipFill>
          <a:blip r:embed="rId2"/>
          <a:stretch>
            <a:fillRect/>
          </a:stretch>
        </p:blipFill>
        <p:spPr>
          <a:xfrm>
            <a:off x="1298546" y="0"/>
            <a:ext cx="9594908" cy="6858000"/>
          </a:xfrm>
          <a:prstGeom prst="rect">
            <a:avLst/>
          </a:prstGeom>
        </p:spPr>
      </p:pic>
      <p:sp>
        <p:nvSpPr>
          <p:cNvPr id="4" name="テキスト ボックス 3">
            <a:extLst>
              <a:ext uri="{FF2B5EF4-FFF2-40B4-BE49-F238E27FC236}">
                <a16:creationId xmlns:a16="http://schemas.microsoft.com/office/drawing/2014/main" id="{BDA5F60B-A6A6-E5C6-9F07-B10B00A4FE7C}"/>
              </a:ext>
            </a:extLst>
          </p:cNvPr>
          <p:cNvSpPr txBox="1"/>
          <p:nvPr/>
        </p:nvSpPr>
        <p:spPr>
          <a:xfrm>
            <a:off x="6448926" y="6428300"/>
            <a:ext cx="4701928" cy="369332"/>
          </a:xfrm>
          <a:prstGeom prst="rect">
            <a:avLst/>
          </a:prstGeom>
          <a:noFill/>
        </p:spPr>
        <p:txBody>
          <a:bodyPr wrap="none" rtlCol="0">
            <a:spAutoFit/>
          </a:bodyPr>
          <a:lstStyle/>
          <a:p>
            <a:r>
              <a:rPr lang="ja-JP" altLang="en-US" dirty="0"/>
              <a:t>第３回 金沢方式あり方検討懇話会 資料より</a:t>
            </a:r>
            <a:endParaRPr kumimoji="1" lang="ja-JP" altLang="en-US" dirty="0"/>
          </a:p>
        </p:txBody>
      </p:sp>
    </p:spTree>
    <p:extLst>
      <p:ext uri="{BB962C8B-B14F-4D97-AF65-F5344CB8AC3E}">
        <p14:creationId xmlns:p14="http://schemas.microsoft.com/office/powerpoint/2010/main" val="379589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8BF8D51-CB68-44C6-DB2D-F1887C328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34" y="599987"/>
            <a:ext cx="7565361" cy="5506771"/>
          </a:xfrm>
          <a:prstGeom prst="rect">
            <a:avLst/>
          </a:prstGeom>
        </p:spPr>
      </p:pic>
      <p:pic>
        <p:nvPicPr>
          <p:cNvPr id="3" name="図 2">
            <a:extLst>
              <a:ext uri="{FF2B5EF4-FFF2-40B4-BE49-F238E27FC236}">
                <a16:creationId xmlns:a16="http://schemas.microsoft.com/office/drawing/2014/main" id="{38A405BB-9880-B65C-E2EE-AAFFFC3C0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449" y="1451312"/>
            <a:ext cx="5400040" cy="3157855"/>
          </a:xfrm>
          <a:prstGeom prst="rect">
            <a:avLst/>
          </a:prstGeom>
        </p:spPr>
      </p:pic>
    </p:spTree>
    <p:extLst>
      <p:ext uri="{BB962C8B-B14F-4D97-AF65-F5344CB8AC3E}">
        <p14:creationId xmlns:p14="http://schemas.microsoft.com/office/powerpoint/2010/main" val="1352984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C9BCE14-0C00-9B95-E547-79857624C715}"/>
              </a:ext>
            </a:extLst>
          </p:cNvPr>
          <p:cNvPicPr>
            <a:picLocks noChangeAspect="1"/>
          </p:cNvPicPr>
          <p:nvPr/>
        </p:nvPicPr>
        <p:blipFill>
          <a:blip r:embed="rId2"/>
          <a:stretch>
            <a:fillRect/>
          </a:stretch>
        </p:blipFill>
        <p:spPr>
          <a:xfrm>
            <a:off x="1190535" y="0"/>
            <a:ext cx="9810929" cy="6858000"/>
          </a:xfrm>
          <a:prstGeom prst="rect">
            <a:avLst/>
          </a:prstGeom>
        </p:spPr>
      </p:pic>
      <p:sp>
        <p:nvSpPr>
          <p:cNvPr id="4" name="テキスト ボックス 3">
            <a:extLst>
              <a:ext uri="{FF2B5EF4-FFF2-40B4-BE49-F238E27FC236}">
                <a16:creationId xmlns:a16="http://schemas.microsoft.com/office/drawing/2014/main" id="{54BC3B7C-C161-BBFC-72AD-815E7995EEA2}"/>
              </a:ext>
            </a:extLst>
          </p:cNvPr>
          <p:cNvSpPr txBox="1"/>
          <p:nvPr/>
        </p:nvSpPr>
        <p:spPr>
          <a:xfrm>
            <a:off x="6448926" y="6428300"/>
            <a:ext cx="4701928" cy="369332"/>
          </a:xfrm>
          <a:prstGeom prst="rect">
            <a:avLst/>
          </a:prstGeom>
          <a:noFill/>
        </p:spPr>
        <p:txBody>
          <a:bodyPr wrap="none" rtlCol="0">
            <a:spAutoFit/>
          </a:bodyPr>
          <a:lstStyle/>
          <a:p>
            <a:r>
              <a:rPr lang="ja-JP" altLang="en-US" dirty="0"/>
              <a:t>第３回 金沢方式あり方検討懇話会 資料より</a:t>
            </a:r>
            <a:endParaRPr kumimoji="1" lang="ja-JP" altLang="en-US" dirty="0"/>
          </a:p>
        </p:txBody>
      </p:sp>
    </p:spTree>
    <p:extLst>
      <p:ext uri="{BB962C8B-B14F-4D97-AF65-F5344CB8AC3E}">
        <p14:creationId xmlns:p14="http://schemas.microsoft.com/office/powerpoint/2010/main" val="2445032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6D5FF19-7457-F39E-6BB7-CDDF5D561A72}"/>
              </a:ext>
            </a:extLst>
          </p:cNvPr>
          <p:cNvPicPr>
            <a:picLocks noChangeAspect="1"/>
          </p:cNvPicPr>
          <p:nvPr/>
        </p:nvPicPr>
        <p:blipFill>
          <a:blip r:embed="rId2"/>
          <a:stretch>
            <a:fillRect/>
          </a:stretch>
        </p:blipFill>
        <p:spPr>
          <a:xfrm>
            <a:off x="1975862" y="170995"/>
            <a:ext cx="8240275" cy="6516009"/>
          </a:xfrm>
          <a:prstGeom prst="rect">
            <a:avLst/>
          </a:prstGeom>
        </p:spPr>
      </p:pic>
    </p:spTree>
    <p:extLst>
      <p:ext uri="{BB962C8B-B14F-4D97-AF65-F5344CB8AC3E}">
        <p14:creationId xmlns:p14="http://schemas.microsoft.com/office/powerpoint/2010/main" val="1565490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FDAA6A1-C724-F23C-43CD-DC18D225AC9D}"/>
              </a:ext>
            </a:extLst>
          </p:cNvPr>
          <p:cNvSpPr txBox="1"/>
          <p:nvPr/>
        </p:nvSpPr>
        <p:spPr>
          <a:xfrm>
            <a:off x="799239" y="334271"/>
            <a:ext cx="9355413" cy="3600986"/>
          </a:xfrm>
          <a:prstGeom prst="rect">
            <a:avLst/>
          </a:prstGeom>
          <a:noFill/>
        </p:spPr>
        <p:txBody>
          <a:bodyPr wrap="square">
            <a:spAutoFit/>
          </a:bodyPr>
          <a:lstStyle/>
          <a:p>
            <a:pPr algn="l" fontAlgn="base">
              <a:buNone/>
            </a:pPr>
            <a:r>
              <a:rPr lang="ja-JP" altLang="en-US" sz="3600" b="1" i="0" dirty="0">
                <a:solidFill>
                  <a:srgbClr val="295EAE"/>
                </a:solidFill>
                <a:effectLst/>
                <a:latin typeface="-apple-system-body"/>
              </a:rPr>
              <a:t>地方財政法</a:t>
            </a:r>
            <a:endParaRPr lang="en-US" altLang="ja-JP" sz="3600" b="1" i="0" dirty="0">
              <a:solidFill>
                <a:srgbClr val="295EAE"/>
              </a:solidFill>
              <a:effectLst/>
              <a:latin typeface="-apple-system-body"/>
            </a:endParaRPr>
          </a:p>
          <a:p>
            <a:pPr algn="l" fontAlgn="base">
              <a:buNone/>
            </a:pPr>
            <a:r>
              <a:rPr lang="ja-JP" altLang="en-US" sz="2400" b="1" i="0" dirty="0">
                <a:solidFill>
                  <a:srgbClr val="295EAE"/>
                </a:solidFill>
                <a:effectLst/>
                <a:latin typeface="-apple-system-body"/>
              </a:rPr>
              <a:t>（割当的寄附金等の禁止）</a:t>
            </a:r>
          </a:p>
          <a:p>
            <a:pPr algn="l" fontAlgn="base">
              <a:buNone/>
            </a:pPr>
            <a:r>
              <a:rPr lang="ja-JP" altLang="en-US" sz="2400" b="1" i="0" dirty="0">
                <a:solidFill>
                  <a:srgbClr val="333333"/>
                </a:solidFill>
                <a:effectLst/>
                <a:latin typeface="-apple-system-body"/>
              </a:rPr>
              <a:t>第</a:t>
            </a:r>
            <a:r>
              <a:rPr lang="en-US" altLang="ja-JP" sz="2400" b="1" i="0" dirty="0">
                <a:solidFill>
                  <a:srgbClr val="333333"/>
                </a:solidFill>
                <a:effectLst/>
                <a:latin typeface="-apple-system-body"/>
              </a:rPr>
              <a:t>4</a:t>
            </a:r>
            <a:r>
              <a:rPr lang="ja-JP" altLang="en-US" sz="2400" b="1" i="0" dirty="0">
                <a:solidFill>
                  <a:srgbClr val="333333"/>
                </a:solidFill>
                <a:effectLst/>
                <a:latin typeface="-apple-system-body"/>
              </a:rPr>
              <a:t>条の</a:t>
            </a:r>
            <a:r>
              <a:rPr lang="en-US" altLang="ja-JP" sz="2400" b="1" i="0" dirty="0">
                <a:solidFill>
                  <a:srgbClr val="333333"/>
                </a:solidFill>
                <a:effectLst/>
                <a:latin typeface="-apple-system-body"/>
              </a:rPr>
              <a:t>5</a:t>
            </a:r>
            <a:r>
              <a:rPr lang="ja-JP" altLang="en-US" sz="2400" b="0" i="0" dirty="0">
                <a:solidFill>
                  <a:srgbClr val="333333"/>
                </a:solidFill>
                <a:effectLst/>
                <a:latin typeface="-apple-system-body"/>
              </a:rPr>
              <a:t>　</a:t>
            </a:r>
            <a:endParaRPr lang="en-US" altLang="ja-JP" sz="2400" b="0" i="0" dirty="0">
              <a:solidFill>
                <a:srgbClr val="333333"/>
              </a:solidFill>
              <a:effectLst/>
              <a:latin typeface="-apple-system-body"/>
            </a:endParaRPr>
          </a:p>
          <a:p>
            <a:pPr algn="l" fontAlgn="base">
              <a:buNone/>
            </a:pPr>
            <a:r>
              <a:rPr lang="ja-JP" altLang="en-US" sz="2400" b="0" i="0" dirty="0">
                <a:solidFill>
                  <a:srgbClr val="333333"/>
                </a:solidFill>
                <a:effectLst/>
                <a:latin typeface="-apple-system-body"/>
              </a:rPr>
              <a:t>国（国の地方行政機関及び裁判所法（昭和</a:t>
            </a:r>
            <a:r>
              <a:rPr lang="en-US" altLang="ja-JP" sz="2400" b="0" i="0" dirty="0">
                <a:solidFill>
                  <a:srgbClr val="333333"/>
                </a:solidFill>
                <a:effectLst/>
                <a:latin typeface="-apple-system-body"/>
              </a:rPr>
              <a:t>22</a:t>
            </a:r>
            <a:r>
              <a:rPr lang="ja-JP" altLang="en-US" sz="2400" b="0" i="0" dirty="0">
                <a:solidFill>
                  <a:srgbClr val="333333"/>
                </a:solidFill>
                <a:effectLst/>
                <a:latin typeface="-apple-system-body"/>
              </a:rPr>
              <a:t>年法律第</a:t>
            </a:r>
            <a:r>
              <a:rPr lang="en-US" altLang="ja-JP" sz="2400" b="0" i="0" dirty="0">
                <a:solidFill>
                  <a:srgbClr val="333333"/>
                </a:solidFill>
                <a:effectLst/>
                <a:latin typeface="-apple-system-body"/>
              </a:rPr>
              <a:t>59</a:t>
            </a:r>
            <a:r>
              <a:rPr lang="ja-JP" altLang="en-US" sz="2400" b="0" i="0" dirty="0">
                <a:solidFill>
                  <a:srgbClr val="333333"/>
                </a:solidFill>
                <a:effectLst/>
                <a:latin typeface="-apple-system-body"/>
              </a:rPr>
              <a:t>号）第</a:t>
            </a:r>
            <a:r>
              <a:rPr lang="en-US" altLang="ja-JP" sz="2400" b="0" i="0" dirty="0">
                <a:solidFill>
                  <a:srgbClr val="333333"/>
                </a:solidFill>
                <a:effectLst/>
                <a:latin typeface="-apple-system-body"/>
              </a:rPr>
              <a:t>2</a:t>
            </a:r>
            <a:r>
              <a:rPr lang="ja-JP" altLang="en-US" sz="2400" b="0" i="0" dirty="0">
                <a:solidFill>
                  <a:srgbClr val="333333"/>
                </a:solidFill>
                <a:effectLst/>
                <a:latin typeface="-apple-system-body"/>
              </a:rPr>
              <a:t>条に規定する下級裁判所を含む。）は地方公共団体又はその住民に対し、</a:t>
            </a:r>
            <a:r>
              <a:rPr lang="ja-JP" altLang="en-US" sz="2400" b="0" i="0" dirty="0">
                <a:solidFill>
                  <a:srgbClr val="333333"/>
                </a:solidFill>
                <a:effectLst/>
                <a:highlight>
                  <a:srgbClr val="FFFF00"/>
                </a:highlight>
                <a:latin typeface="-apple-system-body"/>
              </a:rPr>
              <a:t>地方公共団体は他の地方公共団体又は住民に対し、直接であると間接であるとを問わず、寄附金（これに相当する物品等を含む。）を割り当てて強制的に徴収（これに相当する行為を含む。）するようなことをしてはならない。</a:t>
            </a:r>
            <a:endParaRPr lang="ja-JP" altLang="en-US" sz="2400" dirty="0">
              <a:highlight>
                <a:srgbClr val="FFFF00"/>
              </a:highlight>
            </a:endParaRPr>
          </a:p>
        </p:txBody>
      </p:sp>
      <p:sp>
        <p:nvSpPr>
          <p:cNvPr id="4" name="テキスト ボックス 3">
            <a:extLst>
              <a:ext uri="{FF2B5EF4-FFF2-40B4-BE49-F238E27FC236}">
                <a16:creationId xmlns:a16="http://schemas.microsoft.com/office/drawing/2014/main" id="{CC1FD2C8-E9A6-9807-D8E8-171353186668}"/>
              </a:ext>
            </a:extLst>
          </p:cNvPr>
          <p:cNvSpPr txBox="1"/>
          <p:nvPr/>
        </p:nvSpPr>
        <p:spPr>
          <a:xfrm>
            <a:off x="715019" y="4750865"/>
            <a:ext cx="10597773" cy="1969770"/>
          </a:xfrm>
          <a:prstGeom prst="rect">
            <a:avLst/>
          </a:prstGeom>
          <a:noFill/>
        </p:spPr>
        <p:txBody>
          <a:bodyPr wrap="none" rtlCol="0">
            <a:spAutoFit/>
          </a:bodyPr>
          <a:lstStyle/>
          <a:p>
            <a:pPr>
              <a:lnSpc>
                <a:spcPct val="150000"/>
              </a:lnSpc>
            </a:pPr>
            <a:r>
              <a:rPr kumimoji="1" lang="ja-JP" altLang="en-US" sz="2800" b="1" dirty="0"/>
              <a:t>金沢市は住民に対し、直接であれ、間接であれ、</a:t>
            </a:r>
            <a:endParaRPr kumimoji="1" lang="en-US" altLang="ja-JP" sz="2800" b="1" dirty="0"/>
          </a:p>
          <a:p>
            <a:pPr>
              <a:lnSpc>
                <a:spcPct val="150000"/>
              </a:lnSpc>
            </a:pPr>
            <a:r>
              <a:rPr lang="ja-JP" altLang="en-US" sz="2800" b="1" dirty="0"/>
              <a:t>寄附金を割り当てて強制的に徴収（これに相当する行為を含む）</a:t>
            </a:r>
            <a:endParaRPr lang="en-US" altLang="ja-JP" sz="2800" b="1" dirty="0"/>
          </a:p>
          <a:p>
            <a:pPr>
              <a:lnSpc>
                <a:spcPct val="150000"/>
              </a:lnSpc>
            </a:pPr>
            <a:r>
              <a:rPr lang="ja-JP" altLang="en-US" sz="2800" b="1" dirty="0"/>
              <a:t>するようなことをしてはならない。</a:t>
            </a:r>
            <a:endParaRPr kumimoji="1" lang="ja-JP" altLang="en-US" sz="2800" b="1" dirty="0"/>
          </a:p>
        </p:txBody>
      </p:sp>
      <p:sp>
        <p:nvSpPr>
          <p:cNvPr id="5" name="矢印: 下 4">
            <a:extLst>
              <a:ext uri="{FF2B5EF4-FFF2-40B4-BE49-F238E27FC236}">
                <a16:creationId xmlns:a16="http://schemas.microsoft.com/office/drawing/2014/main" id="{9A39E07C-7424-33C0-530B-7DA27CC213C3}"/>
              </a:ext>
            </a:extLst>
          </p:cNvPr>
          <p:cNvSpPr/>
          <p:nvPr/>
        </p:nvSpPr>
        <p:spPr>
          <a:xfrm>
            <a:off x="5328271" y="4323126"/>
            <a:ext cx="484632" cy="4277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11881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80DD9C5-8E5B-FF93-DC45-090241FE161C}"/>
              </a:ext>
            </a:extLst>
          </p:cNvPr>
          <p:cNvSpPr txBox="1"/>
          <p:nvPr/>
        </p:nvSpPr>
        <p:spPr>
          <a:xfrm>
            <a:off x="1068531" y="2967335"/>
            <a:ext cx="9879628" cy="923330"/>
          </a:xfrm>
          <a:prstGeom prst="rect">
            <a:avLst/>
          </a:prstGeom>
          <a:noFill/>
        </p:spPr>
        <p:txBody>
          <a:bodyPr wrap="none" rtlCol="0">
            <a:spAutoFit/>
          </a:bodyPr>
          <a:lstStyle/>
          <a:p>
            <a:r>
              <a:rPr kumimoji="1" lang="ja-JP" altLang="en-US" sz="5400" b="1" dirty="0"/>
              <a:t>地元負担に対する市側の言い訳</a:t>
            </a:r>
          </a:p>
        </p:txBody>
      </p:sp>
    </p:spTree>
    <p:extLst>
      <p:ext uri="{BB962C8B-B14F-4D97-AF65-F5344CB8AC3E}">
        <p14:creationId xmlns:p14="http://schemas.microsoft.com/office/powerpoint/2010/main" val="4208107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99A839B-E45C-CB8D-A44A-53136CA2CBE3}"/>
              </a:ext>
            </a:extLst>
          </p:cNvPr>
          <p:cNvPicPr>
            <a:picLocks noChangeAspect="1"/>
          </p:cNvPicPr>
          <p:nvPr/>
        </p:nvPicPr>
        <p:blipFill>
          <a:blip r:embed="rId2"/>
          <a:stretch>
            <a:fillRect/>
          </a:stretch>
        </p:blipFill>
        <p:spPr>
          <a:xfrm>
            <a:off x="1243039" y="0"/>
            <a:ext cx="9705922" cy="6858000"/>
          </a:xfrm>
          <a:prstGeom prst="rect">
            <a:avLst/>
          </a:prstGeom>
        </p:spPr>
      </p:pic>
      <p:sp>
        <p:nvSpPr>
          <p:cNvPr id="6" name="テキスト ボックス 5">
            <a:extLst>
              <a:ext uri="{FF2B5EF4-FFF2-40B4-BE49-F238E27FC236}">
                <a16:creationId xmlns:a16="http://schemas.microsoft.com/office/drawing/2014/main" id="{1402646A-E470-7891-E36B-F438D10E1AEB}"/>
              </a:ext>
            </a:extLst>
          </p:cNvPr>
          <p:cNvSpPr txBox="1"/>
          <p:nvPr/>
        </p:nvSpPr>
        <p:spPr>
          <a:xfrm>
            <a:off x="6448926" y="6428300"/>
            <a:ext cx="4701928" cy="369332"/>
          </a:xfrm>
          <a:prstGeom prst="rect">
            <a:avLst/>
          </a:prstGeom>
          <a:noFill/>
        </p:spPr>
        <p:txBody>
          <a:bodyPr wrap="none" rtlCol="0">
            <a:spAutoFit/>
          </a:bodyPr>
          <a:lstStyle/>
          <a:p>
            <a:r>
              <a:rPr lang="ja-JP" altLang="en-US" dirty="0"/>
              <a:t>第３回 金沢方式あり方検討懇話会 資料より</a:t>
            </a:r>
            <a:endParaRPr kumimoji="1" lang="ja-JP" altLang="en-US" dirty="0"/>
          </a:p>
        </p:txBody>
      </p:sp>
    </p:spTree>
    <p:extLst>
      <p:ext uri="{BB962C8B-B14F-4D97-AF65-F5344CB8AC3E}">
        <p14:creationId xmlns:p14="http://schemas.microsoft.com/office/powerpoint/2010/main" val="2593665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4D02F17-FC46-4170-2446-E4DF9D1D2DD0}"/>
              </a:ext>
            </a:extLst>
          </p:cNvPr>
          <p:cNvPicPr>
            <a:picLocks noChangeAspect="1"/>
          </p:cNvPicPr>
          <p:nvPr/>
        </p:nvPicPr>
        <p:blipFill>
          <a:blip r:embed="rId2"/>
          <a:stretch>
            <a:fillRect/>
          </a:stretch>
        </p:blipFill>
        <p:spPr>
          <a:xfrm>
            <a:off x="1247756" y="0"/>
            <a:ext cx="9696487" cy="6858000"/>
          </a:xfrm>
          <a:prstGeom prst="rect">
            <a:avLst/>
          </a:prstGeom>
        </p:spPr>
      </p:pic>
      <p:sp>
        <p:nvSpPr>
          <p:cNvPr id="4" name="テキスト ボックス 3">
            <a:extLst>
              <a:ext uri="{FF2B5EF4-FFF2-40B4-BE49-F238E27FC236}">
                <a16:creationId xmlns:a16="http://schemas.microsoft.com/office/drawing/2014/main" id="{765B47EC-08FE-CB4C-9335-2884C65C5384}"/>
              </a:ext>
            </a:extLst>
          </p:cNvPr>
          <p:cNvSpPr txBox="1"/>
          <p:nvPr/>
        </p:nvSpPr>
        <p:spPr>
          <a:xfrm>
            <a:off x="7490072" y="254382"/>
            <a:ext cx="4701928" cy="369332"/>
          </a:xfrm>
          <a:prstGeom prst="rect">
            <a:avLst/>
          </a:prstGeom>
          <a:noFill/>
        </p:spPr>
        <p:txBody>
          <a:bodyPr wrap="none" rtlCol="0">
            <a:spAutoFit/>
          </a:bodyPr>
          <a:lstStyle/>
          <a:p>
            <a:r>
              <a:rPr lang="ja-JP" altLang="en-US" dirty="0"/>
              <a:t>第４回 金沢方式あり方検討懇話会 資料より</a:t>
            </a:r>
            <a:endParaRPr kumimoji="1" lang="ja-JP" altLang="en-US" dirty="0"/>
          </a:p>
        </p:txBody>
      </p:sp>
    </p:spTree>
    <p:extLst>
      <p:ext uri="{BB962C8B-B14F-4D97-AF65-F5344CB8AC3E}">
        <p14:creationId xmlns:p14="http://schemas.microsoft.com/office/powerpoint/2010/main" val="1084465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7B6F933-6D1C-BBF3-933E-89CF87EBA26E}"/>
              </a:ext>
            </a:extLst>
          </p:cNvPr>
          <p:cNvSpPr txBox="1"/>
          <p:nvPr/>
        </p:nvSpPr>
        <p:spPr>
          <a:xfrm>
            <a:off x="496731" y="322751"/>
            <a:ext cx="10888579" cy="2643224"/>
          </a:xfrm>
          <a:prstGeom prst="rect">
            <a:avLst/>
          </a:prstGeom>
          <a:noFill/>
        </p:spPr>
        <p:txBody>
          <a:bodyPr wrap="square">
            <a:spAutoFit/>
          </a:bodyPr>
          <a:lstStyle/>
          <a:p>
            <a:pPr>
              <a:lnSpc>
                <a:spcPts val="4000"/>
              </a:lnSpc>
            </a:pPr>
            <a:r>
              <a:rPr lang="ja-JP" altLang="en-US" sz="3200" b="1" dirty="0"/>
              <a:t>村山市長</a:t>
            </a:r>
            <a:endParaRPr lang="en-US" altLang="ja-JP" sz="3200" b="1" dirty="0"/>
          </a:p>
          <a:p>
            <a:pPr>
              <a:lnSpc>
                <a:spcPts val="4000"/>
              </a:lnSpc>
            </a:pPr>
            <a:r>
              <a:rPr lang="ja-JP" altLang="en-US" sz="3200" b="1" dirty="0"/>
              <a:t>「あくまでも一部費用を負担してでも建てたいとの地元要望を受けて整備している。整備完了後には、地元からの</a:t>
            </a:r>
            <a:endParaRPr lang="en-US" altLang="ja-JP" sz="3200" b="1" dirty="0"/>
          </a:p>
          <a:p>
            <a:pPr>
              <a:lnSpc>
                <a:spcPts val="4000"/>
              </a:lnSpc>
            </a:pPr>
            <a:r>
              <a:rPr lang="ja-JP" altLang="en-US" sz="3200" b="1" dirty="0"/>
              <a:t>寄附申し出に基づき採納しており、地元負担を強制するものではない（</a:t>
            </a:r>
            <a:r>
              <a:rPr lang="en-US" altLang="ja-JP" sz="3200" b="1" dirty="0"/>
              <a:t>2025</a:t>
            </a:r>
            <a:r>
              <a:rPr lang="ja-JP" altLang="en-US" sz="3200" b="1" dirty="0"/>
              <a:t>年</a:t>
            </a:r>
            <a:r>
              <a:rPr lang="en-US" altLang="ja-JP" sz="3200" b="1" dirty="0"/>
              <a:t>12</a:t>
            </a:r>
            <a:r>
              <a:rPr lang="ja-JP" altLang="en-US" sz="3200" b="1" dirty="0"/>
              <a:t>月議会）」</a:t>
            </a:r>
          </a:p>
        </p:txBody>
      </p:sp>
      <p:sp>
        <p:nvSpPr>
          <p:cNvPr id="4" name="テキスト ボックス 3">
            <a:extLst>
              <a:ext uri="{FF2B5EF4-FFF2-40B4-BE49-F238E27FC236}">
                <a16:creationId xmlns:a16="http://schemas.microsoft.com/office/drawing/2014/main" id="{B56745B4-AABD-0308-36CA-0D51F7E70A1B}"/>
              </a:ext>
            </a:extLst>
          </p:cNvPr>
          <p:cNvSpPr txBox="1"/>
          <p:nvPr/>
        </p:nvSpPr>
        <p:spPr>
          <a:xfrm>
            <a:off x="496731" y="3169463"/>
            <a:ext cx="11142962" cy="2130263"/>
          </a:xfrm>
          <a:prstGeom prst="rect">
            <a:avLst/>
          </a:prstGeom>
          <a:noFill/>
        </p:spPr>
        <p:txBody>
          <a:bodyPr wrap="square" rtlCol="0">
            <a:spAutoFit/>
          </a:bodyPr>
          <a:lstStyle/>
          <a:p>
            <a:pPr>
              <a:lnSpc>
                <a:spcPts val="4000"/>
              </a:lnSpc>
            </a:pPr>
            <a:r>
              <a:rPr lang="ja-JP" altLang="en-US" sz="3200" b="1" dirty="0"/>
              <a:t>しかし、公民館、児童館、消防分団は市の施設であるのに市の整備計画がないこともあきらかとなり（同</a:t>
            </a:r>
            <a:r>
              <a:rPr lang="en-US" altLang="ja-JP" sz="3200" b="1" dirty="0"/>
              <a:t>12</a:t>
            </a:r>
            <a:r>
              <a:rPr lang="ja-JP" altLang="en-US" sz="3200" b="1" dirty="0"/>
              <a:t>月議会）、市は住民の一部負担を前提とした地元同意がないと建て替えや修繕はしないとしている。 </a:t>
            </a:r>
            <a:endParaRPr lang="en-US" altLang="ja-JP" sz="3200" b="1" dirty="0"/>
          </a:p>
        </p:txBody>
      </p:sp>
      <p:sp>
        <p:nvSpPr>
          <p:cNvPr id="5" name="テキスト ボックス 4">
            <a:extLst>
              <a:ext uri="{FF2B5EF4-FFF2-40B4-BE49-F238E27FC236}">
                <a16:creationId xmlns:a16="http://schemas.microsoft.com/office/drawing/2014/main" id="{C6EA40CE-4C19-C457-7C7F-B6966D826F47}"/>
              </a:ext>
            </a:extLst>
          </p:cNvPr>
          <p:cNvSpPr txBox="1"/>
          <p:nvPr/>
        </p:nvSpPr>
        <p:spPr>
          <a:xfrm>
            <a:off x="1874331" y="5299726"/>
            <a:ext cx="8443337" cy="1323439"/>
          </a:xfrm>
          <a:prstGeom prst="rect">
            <a:avLst/>
          </a:prstGeom>
          <a:noFill/>
        </p:spPr>
        <p:txBody>
          <a:bodyPr wrap="none" rtlCol="0">
            <a:spAutoFit/>
          </a:bodyPr>
          <a:lstStyle/>
          <a:p>
            <a:pPr>
              <a:lnSpc>
                <a:spcPct val="150000"/>
              </a:lnSpc>
            </a:pPr>
            <a:r>
              <a:rPr lang="ja-JP" altLang="en-US" sz="2800" b="1" dirty="0">
                <a:highlight>
                  <a:srgbClr val="FFFF00"/>
                </a:highlight>
              </a:rPr>
              <a:t>市の施設なのに地元要望がないと建てられないなら</a:t>
            </a:r>
            <a:endParaRPr lang="en-US" altLang="ja-JP" sz="2800" b="1" dirty="0">
              <a:highlight>
                <a:srgbClr val="FFFF00"/>
              </a:highlight>
            </a:endParaRPr>
          </a:p>
          <a:p>
            <a:pPr>
              <a:lnSpc>
                <a:spcPct val="150000"/>
              </a:lnSpc>
            </a:pPr>
            <a:r>
              <a:rPr lang="ja-JP" altLang="en-US" sz="2800" b="1" dirty="0">
                <a:highlight>
                  <a:srgbClr val="FFFF00"/>
                </a:highlight>
              </a:rPr>
              <a:t>寄附の強要ではないのか。</a:t>
            </a:r>
          </a:p>
        </p:txBody>
      </p:sp>
    </p:spTree>
    <p:extLst>
      <p:ext uri="{BB962C8B-B14F-4D97-AF65-F5344CB8AC3E}">
        <p14:creationId xmlns:p14="http://schemas.microsoft.com/office/powerpoint/2010/main" val="457824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0D76A11-865D-4421-428A-799D9E3B8B31}"/>
              </a:ext>
            </a:extLst>
          </p:cNvPr>
          <p:cNvSpPr txBox="1"/>
          <p:nvPr/>
        </p:nvSpPr>
        <p:spPr>
          <a:xfrm>
            <a:off x="811272" y="1381933"/>
            <a:ext cx="10216529" cy="5201424"/>
          </a:xfrm>
          <a:prstGeom prst="rect">
            <a:avLst/>
          </a:prstGeom>
          <a:noFill/>
        </p:spPr>
        <p:txBody>
          <a:bodyPr wrap="square">
            <a:spAutoFit/>
          </a:bodyPr>
          <a:lstStyle/>
          <a:p>
            <a:pPr>
              <a:lnSpc>
                <a:spcPct val="150000"/>
              </a:lnSpc>
            </a:pPr>
            <a:r>
              <a:rPr lang="ja-JP" altLang="en-US" sz="2800" b="1" dirty="0"/>
              <a:t>・そもそも</a:t>
            </a:r>
            <a:r>
              <a:rPr lang="ja-JP" altLang="en-US" sz="2800" b="1" dirty="0">
                <a:highlight>
                  <a:srgbClr val="FFFF00"/>
                </a:highlight>
              </a:rPr>
              <a:t>町会はあくまで住民のための任意団体</a:t>
            </a:r>
            <a:r>
              <a:rPr lang="ja-JP" altLang="en-US" sz="2800" b="1" dirty="0"/>
              <a:t>であり、各町会や住民の方針が優先される。 </a:t>
            </a:r>
            <a:endParaRPr lang="en-US" altLang="ja-JP" sz="2800" b="1" dirty="0"/>
          </a:p>
          <a:p>
            <a:pPr>
              <a:lnSpc>
                <a:spcPct val="150000"/>
              </a:lnSpc>
            </a:pPr>
            <a:r>
              <a:rPr lang="ja-JP" altLang="en-US" sz="2800" b="1" dirty="0"/>
              <a:t>・また、住民組織が計画や予算を立て、</a:t>
            </a:r>
            <a:r>
              <a:rPr lang="ja-JP" altLang="en-US" sz="2800" b="1" dirty="0">
                <a:highlight>
                  <a:srgbClr val="FFFF00"/>
                </a:highlight>
              </a:rPr>
              <a:t>同じ住民からお金の徴収を行うというのは大変むずかしい</a:t>
            </a:r>
            <a:r>
              <a:rPr lang="ja-JP" altLang="en-US" sz="2800" b="1" dirty="0"/>
              <a:t>ことで あり、地域コミュニティを歪めるのではないか。</a:t>
            </a:r>
            <a:endParaRPr lang="en-US" altLang="ja-JP" sz="2800" b="1" dirty="0"/>
          </a:p>
          <a:p>
            <a:pPr>
              <a:lnSpc>
                <a:spcPct val="150000"/>
              </a:lnSpc>
            </a:pPr>
            <a:r>
              <a:rPr lang="ja-JP" altLang="en-US" sz="2800" b="1" dirty="0"/>
              <a:t> ・特に、世帯に一律数万円の負担というのは、</a:t>
            </a:r>
            <a:r>
              <a:rPr lang="ja-JP" altLang="en-US" sz="2800" b="1" dirty="0">
                <a:highlight>
                  <a:srgbClr val="FFFF00"/>
                </a:highlight>
              </a:rPr>
              <a:t>応能負担の原則にも反し生活苦を直撃</a:t>
            </a:r>
            <a:r>
              <a:rPr lang="ja-JP" altLang="en-US" sz="2800" b="1" dirty="0"/>
              <a:t>する。市は、町会で集め方を工夫していると言うが、行政ではないので限界がある。</a:t>
            </a:r>
          </a:p>
        </p:txBody>
      </p:sp>
      <p:sp>
        <p:nvSpPr>
          <p:cNvPr id="4" name="テキスト ボックス 3">
            <a:extLst>
              <a:ext uri="{FF2B5EF4-FFF2-40B4-BE49-F238E27FC236}">
                <a16:creationId xmlns:a16="http://schemas.microsoft.com/office/drawing/2014/main" id="{42E1820D-69A0-1476-E11B-8F18F155210A}"/>
              </a:ext>
            </a:extLst>
          </p:cNvPr>
          <p:cNvSpPr txBox="1"/>
          <p:nvPr/>
        </p:nvSpPr>
        <p:spPr>
          <a:xfrm>
            <a:off x="673768" y="543140"/>
            <a:ext cx="4288353" cy="584775"/>
          </a:xfrm>
          <a:prstGeom prst="rect">
            <a:avLst/>
          </a:prstGeom>
          <a:noFill/>
        </p:spPr>
        <p:txBody>
          <a:bodyPr wrap="none" rtlCol="0">
            <a:spAutoFit/>
          </a:bodyPr>
          <a:lstStyle/>
          <a:p>
            <a:r>
              <a:rPr kumimoji="1" lang="ja-JP" altLang="en-US" sz="3200" b="1" dirty="0"/>
              <a:t>そもそも町会とは・・</a:t>
            </a:r>
          </a:p>
        </p:txBody>
      </p:sp>
    </p:spTree>
    <p:extLst>
      <p:ext uri="{BB962C8B-B14F-4D97-AF65-F5344CB8AC3E}">
        <p14:creationId xmlns:p14="http://schemas.microsoft.com/office/powerpoint/2010/main" val="1205641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4A8D4F8-7C48-AD5B-0FC9-59B56572FD76}"/>
              </a:ext>
            </a:extLst>
          </p:cNvPr>
          <p:cNvSpPr txBox="1"/>
          <p:nvPr/>
        </p:nvSpPr>
        <p:spPr>
          <a:xfrm>
            <a:off x="2679019" y="2803938"/>
            <a:ext cx="7109639" cy="923330"/>
          </a:xfrm>
          <a:prstGeom prst="rect">
            <a:avLst/>
          </a:prstGeom>
          <a:noFill/>
        </p:spPr>
        <p:txBody>
          <a:bodyPr wrap="none" rtlCol="0">
            <a:spAutoFit/>
          </a:bodyPr>
          <a:lstStyle/>
          <a:p>
            <a:r>
              <a:rPr lang="ja-JP" altLang="en-US" sz="5400" b="1" dirty="0"/>
              <a:t>材木消防分団について</a:t>
            </a:r>
            <a:endParaRPr kumimoji="1" lang="ja-JP" altLang="en-US" sz="5400" b="1" dirty="0"/>
          </a:p>
        </p:txBody>
      </p:sp>
    </p:spTree>
    <p:extLst>
      <p:ext uri="{BB962C8B-B14F-4D97-AF65-F5344CB8AC3E}">
        <p14:creationId xmlns:p14="http://schemas.microsoft.com/office/powerpoint/2010/main" val="282746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CDEF2CE-13E9-A057-5C0B-AF5A9FDB3948}"/>
              </a:ext>
            </a:extLst>
          </p:cNvPr>
          <p:cNvPicPr>
            <a:picLocks noChangeAspect="1"/>
          </p:cNvPicPr>
          <p:nvPr/>
        </p:nvPicPr>
        <p:blipFill>
          <a:blip r:embed="rId2"/>
          <a:stretch>
            <a:fillRect/>
          </a:stretch>
        </p:blipFill>
        <p:spPr>
          <a:xfrm>
            <a:off x="3406942" y="0"/>
            <a:ext cx="5378116" cy="6858000"/>
          </a:xfrm>
          <a:prstGeom prst="rect">
            <a:avLst/>
          </a:prstGeom>
        </p:spPr>
      </p:pic>
    </p:spTree>
    <p:extLst>
      <p:ext uri="{BB962C8B-B14F-4D97-AF65-F5344CB8AC3E}">
        <p14:creationId xmlns:p14="http://schemas.microsoft.com/office/powerpoint/2010/main" val="2326090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A71EE65-1A68-0AFF-D57E-389540331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2239"/>
            <a:ext cx="12192000" cy="6416030"/>
          </a:xfrm>
          <a:prstGeom prst="rect">
            <a:avLst/>
          </a:prstGeom>
        </p:spPr>
      </p:pic>
      <p:sp>
        <p:nvSpPr>
          <p:cNvPr id="4" name="テキスト ボックス 3">
            <a:extLst>
              <a:ext uri="{FF2B5EF4-FFF2-40B4-BE49-F238E27FC236}">
                <a16:creationId xmlns:a16="http://schemas.microsoft.com/office/drawing/2014/main" id="{B42265BC-ECC1-21EB-9F13-E81D2AEC6B15}"/>
              </a:ext>
            </a:extLst>
          </p:cNvPr>
          <p:cNvSpPr txBox="1"/>
          <p:nvPr/>
        </p:nvSpPr>
        <p:spPr>
          <a:xfrm>
            <a:off x="584391" y="275007"/>
            <a:ext cx="3877985" cy="646331"/>
          </a:xfrm>
          <a:prstGeom prst="rect">
            <a:avLst/>
          </a:prstGeom>
          <a:noFill/>
        </p:spPr>
        <p:txBody>
          <a:bodyPr wrap="none" rtlCol="0">
            <a:spAutoFit/>
          </a:bodyPr>
          <a:lstStyle/>
          <a:p>
            <a:r>
              <a:rPr kumimoji="1" lang="ja-JP" altLang="en-US" sz="3600" b="1" dirty="0"/>
              <a:t>金沢方式について</a:t>
            </a:r>
          </a:p>
        </p:txBody>
      </p:sp>
      <p:sp>
        <p:nvSpPr>
          <p:cNvPr id="2" name="テキスト ボックス 1">
            <a:extLst>
              <a:ext uri="{FF2B5EF4-FFF2-40B4-BE49-F238E27FC236}">
                <a16:creationId xmlns:a16="http://schemas.microsoft.com/office/drawing/2014/main" id="{3291C987-72DC-963B-7008-26D772B70A64}"/>
              </a:ext>
            </a:extLst>
          </p:cNvPr>
          <p:cNvSpPr txBox="1"/>
          <p:nvPr/>
        </p:nvSpPr>
        <p:spPr>
          <a:xfrm>
            <a:off x="8775680" y="1388788"/>
            <a:ext cx="3416320" cy="646331"/>
          </a:xfrm>
          <a:prstGeom prst="rect">
            <a:avLst/>
          </a:prstGeom>
          <a:noFill/>
        </p:spPr>
        <p:txBody>
          <a:bodyPr wrap="none" rtlCol="0">
            <a:spAutoFit/>
          </a:bodyPr>
          <a:lstStyle/>
          <a:p>
            <a:r>
              <a:rPr lang="ja-JP" altLang="en-US" b="1" dirty="0"/>
              <a:t>公民館、児童館、</a:t>
            </a:r>
            <a:r>
              <a:rPr kumimoji="1" lang="ja-JP" altLang="en-US" b="1" dirty="0"/>
              <a:t>老人憩いの家</a:t>
            </a:r>
            <a:endParaRPr kumimoji="1" lang="en-US" altLang="ja-JP" b="1" dirty="0"/>
          </a:p>
          <a:p>
            <a:r>
              <a:rPr lang="ja-JP" altLang="en-US" b="1" dirty="0"/>
              <a:t>の施設整備等が該当</a:t>
            </a:r>
            <a:endParaRPr kumimoji="1" lang="ja-JP" altLang="en-US" b="1" dirty="0"/>
          </a:p>
        </p:txBody>
      </p:sp>
    </p:spTree>
    <p:extLst>
      <p:ext uri="{BB962C8B-B14F-4D97-AF65-F5344CB8AC3E}">
        <p14:creationId xmlns:p14="http://schemas.microsoft.com/office/powerpoint/2010/main" val="776294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012113A-264B-D0D7-462D-9805D959A12B}"/>
              </a:ext>
            </a:extLst>
          </p:cNvPr>
          <p:cNvSpPr txBox="1"/>
          <p:nvPr/>
        </p:nvSpPr>
        <p:spPr>
          <a:xfrm>
            <a:off x="566281" y="1017528"/>
            <a:ext cx="11418510" cy="4285789"/>
          </a:xfrm>
          <a:prstGeom prst="rect">
            <a:avLst/>
          </a:prstGeom>
          <a:noFill/>
        </p:spPr>
        <p:txBody>
          <a:bodyPr wrap="none" rtlCol="0">
            <a:spAutoFit/>
          </a:bodyPr>
          <a:lstStyle/>
          <a:p>
            <a:pPr>
              <a:lnSpc>
                <a:spcPct val="200000"/>
              </a:lnSpc>
            </a:pPr>
            <a:r>
              <a:rPr kumimoji="1" lang="ja-JP" altLang="en-US" sz="2800" b="1" dirty="0"/>
              <a:t>　</a:t>
            </a:r>
            <a:r>
              <a:rPr kumimoji="1" lang="en-US" altLang="ja-JP" sz="2800" b="1" dirty="0"/>
              <a:t>2025</a:t>
            </a:r>
            <a:r>
              <a:rPr kumimoji="1" lang="ja-JP" altLang="en-US" sz="2800" b="1" dirty="0"/>
              <a:t>年度当初予算で補助金がつき、工事が進められる予定だった。</a:t>
            </a:r>
            <a:endParaRPr kumimoji="1" lang="en-US" altLang="ja-JP" sz="2800" b="1" dirty="0"/>
          </a:p>
          <a:p>
            <a:pPr>
              <a:lnSpc>
                <a:spcPct val="200000"/>
              </a:lnSpc>
            </a:pPr>
            <a:r>
              <a:rPr lang="ja-JP" altLang="en-US" sz="2800" b="1" dirty="0"/>
              <a:t>が、物価高騰の影響で工事費が値上がりし進められなくなった。</a:t>
            </a:r>
            <a:endParaRPr lang="en-US" altLang="ja-JP" sz="2800" b="1" dirty="0"/>
          </a:p>
          <a:p>
            <a:pPr>
              <a:lnSpc>
                <a:spcPct val="200000"/>
              </a:lnSpc>
            </a:pPr>
            <a:r>
              <a:rPr kumimoji="1" lang="ja-JP" altLang="en-US" sz="2800" b="1" dirty="0"/>
              <a:t>議会で一度可決したので、再度、議会で取り消しもした。</a:t>
            </a:r>
            <a:endParaRPr kumimoji="1" lang="en-US" altLang="ja-JP" sz="2800" b="1" dirty="0"/>
          </a:p>
          <a:p>
            <a:pPr>
              <a:lnSpc>
                <a:spcPct val="200000"/>
              </a:lnSpc>
            </a:pPr>
            <a:r>
              <a:rPr lang="ja-JP" altLang="en-US" sz="2800" b="1" dirty="0">
                <a:highlight>
                  <a:srgbClr val="FFFF00"/>
                </a:highlight>
              </a:rPr>
              <a:t>市の事業であれば、補正予算をつけて増額をし工事は止まる</a:t>
            </a:r>
            <a:endParaRPr lang="en-US" altLang="ja-JP" sz="2800" b="1" dirty="0">
              <a:highlight>
                <a:srgbClr val="FFFF00"/>
              </a:highlight>
            </a:endParaRPr>
          </a:p>
          <a:p>
            <a:pPr>
              <a:lnSpc>
                <a:spcPct val="200000"/>
              </a:lnSpc>
            </a:pPr>
            <a:r>
              <a:rPr lang="ja-JP" altLang="en-US" sz="2800" b="1" dirty="0">
                <a:highlight>
                  <a:srgbClr val="FFFF00"/>
                </a:highlight>
              </a:rPr>
              <a:t>ことはない。</a:t>
            </a:r>
            <a:endParaRPr kumimoji="1" lang="ja-JP" altLang="en-US" sz="2800" b="1" dirty="0">
              <a:highlight>
                <a:srgbClr val="FFFF00"/>
              </a:highlight>
            </a:endParaRPr>
          </a:p>
        </p:txBody>
      </p:sp>
    </p:spTree>
    <p:extLst>
      <p:ext uri="{BB962C8B-B14F-4D97-AF65-F5344CB8AC3E}">
        <p14:creationId xmlns:p14="http://schemas.microsoft.com/office/powerpoint/2010/main" val="2872561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8D0E8D0-5FF8-8829-1386-ABFD9618D60E}"/>
              </a:ext>
            </a:extLst>
          </p:cNvPr>
          <p:cNvPicPr>
            <a:picLocks noChangeAspect="1"/>
          </p:cNvPicPr>
          <p:nvPr/>
        </p:nvPicPr>
        <p:blipFill>
          <a:blip r:embed="rId2"/>
          <a:stretch>
            <a:fillRect/>
          </a:stretch>
        </p:blipFill>
        <p:spPr>
          <a:xfrm>
            <a:off x="2530069" y="466022"/>
            <a:ext cx="7692717" cy="6391978"/>
          </a:xfrm>
          <a:prstGeom prst="rect">
            <a:avLst/>
          </a:prstGeom>
        </p:spPr>
      </p:pic>
      <p:sp>
        <p:nvSpPr>
          <p:cNvPr id="4" name="テキスト ボックス 3">
            <a:extLst>
              <a:ext uri="{FF2B5EF4-FFF2-40B4-BE49-F238E27FC236}">
                <a16:creationId xmlns:a16="http://schemas.microsoft.com/office/drawing/2014/main" id="{D5B3C6DF-3E03-D3F1-7DB2-CA686BCF896A}"/>
              </a:ext>
            </a:extLst>
          </p:cNvPr>
          <p:cNvSpPr txBox="1"/>
          <p:nvPr/>
        </p:nvSpPr>
        <p:spPr>
          <a:xfrm>
            <a:off x="618767" y="426262"/>
            <a:ext cx="1723549" cy="461665"/>
          </a:xfrm>
          <a:prstGeom prst="rect">
            <a:avLst/>
          </a:prstGeom>
          <a:noFill/>
        </p:spPr>
        <p:txBody>
          <a:bodyPr wrap="none" rtlCol="0">
            <a:spAutoFit/>
          </a:bodyPr>
          <a:lstStyle/>
          <a:p>
            <a:r>
              <a:rPr kumimoji="1" lang="ja-JP" altLang="en-US" sz="2400" b="1" dirty="0"/>
              <a:t>消防組織法</a:t>
            </a:r>
          </a:p>
        </p:txBody>
      </p:sp>
    </p:spTree>
    <p:extLst>
      <p:ext uri="{BB962C8B-B14F-4D97-AF65-F5344CB8AC3E}">
        <p14:creationId xmlns:p14="http://schemas.microsoft.com/office/powerpoint/2010/main" val="3319291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65CBC5-9F96-8D75-D2C9-96000F663217}"/>
              </a:ext>
            </a:extLst>
          </p:cNvPr>
          <p:cNvSpPr txBox="1"/>
          <p:nvPr/>
        </p:nvSpPr>
        <p:spPr>
          <a:xfrm>
            <a:off x="584391" y="275007"/>
            <a:ext cx="7109639" cy="646331"/>
          </a:xfrm>
          <a:prstGeom prst="rect">
            <a:avLst/>
          </a:prstGeom>
          <a:noFill/>
        </p:spPr>
        <p:txBody>
          <a:bodyPr wrap="none" rtlCol="0">
            <a:spAutoFit/>
          </a:bodyPr>
          <a:lstStyle/>
          <a:p>
            <a:r>
              <a:rPr kumimoji="1" lang="ja-JP" altLang="en-US" sz="3600" b="1" dirty="0"/>
              <a:t>金沢方式</a:t>
            </a:r>
            <a:r>
              <a:rPr lang="ja-JP" altLang="en-US" sz="3600" b="1" dirty="0"/>
              <a:t>の地元負担の主な問題点</a:t>
            </a:r>
            <a:endParaRPr kumimoji="1" lang="ja-JP" altLang="en-US" sz="3600" b="1" dirty="0"/>
          </a:p>
        </p:txBody>
      </p:sp>
      <p:sp>
        <p:nvSpPr>
          <p:cNvPr id="3" name="テキスト ボックス 2">
            <a:extLst>
              <a:ext uri="{FF2B5EF4-FFF2-40B4-BE49-F238E27FC236}">
                <a16:creationId xmlns:a16="http://schemas.microsoft.com/office/drawing/2014/main" id="{776FCB3C-67BB-0257-6A57-E9DC3D5FC3E1}"/>
              </a:ext>
            </a:extLst>
          </p:cNvPr>
          <p:cNvSpPr txBox="1"/>
          <p:nvPr/>
        </p:nvSpPr>
        <p:spPr>
          <a:xfrm>
            <a:off x="900650" y="1326910"/>
            <a:ext cx="10498411" cy="4999189"/>
          </a:xfrm>
          <a:prstGeom prst="rect">
            <a:avLst/>
          </a:prstGeom>
          <a:noFill/>
        </p:spPr>
        <p:txBody>
          <a:bodyPr wrap="square" rtlCol="0">
            <a:spAutoFit/>
          </a:bodyPr>
          <a:lstStyle/>
          <a:p>
            <a:pPr>
              <a:lnSpc>
                <a:spcPct val="150000"/>
              </a:lnSpc>
            </a:pPr>
            <a:r>
              <a:rPr lang="ja-JP" altLang="en-US" sz="3600" b="1" dirty="0"/>
              <a:t>・戦後から続いてしまった遺物</a:t>
            </a:r>
            <a:endParaRPr lang="en-US" altLang="ja-JP" sz="3600" b="1" dirty="0"/>
          </a:p>
          <a:p>
            <a:pPr>
              <a:lnSpc>
                <a:spcPct val="150000"/>
              </a:lnSpc>
            </a:pPr>
            <a:r>
              <a:rPr lang="ja-JP" altLang="en-US" sz="3600" b="1" dirty="0"/>
              <a:t>・地元負担に法律や条例の根拠がない</a:t>
            </a:r>
          </a:p>
          <a:p>
            <a:pPr>
              <a:lnSpc>
                <a:spcPct val="150000"/>
              </a:lnSpc>
            </a:pPr>
            <a:r>
              <a:rPr kumimoji="1" lang="ja-JP" altLang="en-US" sz="3600" b="1" dirty="0"/>
              <a:t>・公共施設の維持・運営は税金で行うべき</a:t>
            </a:r>
            <a:endParaRPr kumimoji="1" lang="en-US" altLang="ja-JP" sz="3600" b="1" dirty="0"/>
          </a:p>
          <a:p>
            <a:pPr>
              <a:lnSpc>
                <a:spcPct val="150000"/>
              </a:lnSpc>
            </a:pPr>
            <a:r>
              <a:rPr kumimoji="1" lang="ja-JP" altLang="en-US" sz="3600" b="1" dirty="0"/>
              <a:t>・違法である寄附の強制割り当て　</a:t>
            </a:r>
            <a:r>
              <a:rPr kumimoji="1" lang="en-US" altLang="ja-JP" sz="3600" b="1" dirty="0"/>
              <a:t>※</a:t>
            </a:r>
            <a:r>
              <a:rPr kumimoji="1" lang="ja-JP" altLang="en-US" sz="3600" b="1" dirty="0"/>
              <a:t>地方財政法</a:t>
            </a:r>
            <a:endParaRPr kumimoji="1" lang="en-US" altLang="ja-JP" sz="3600" b="1" dirty="0"/>
          </a:p>
          <a:p>
            <a:pPr>
              <a:lnSpc>
                <a:spcPct val="150000"/>
              </a:lnSpc>
            </a:pPr>
            <a:r>
              <a:rPr lang="ja-JP" altLang="en-US" sz="3600" b="1" dirty="0"/>
              <a:t>・地域の分断を招いている</a:t>
            </a:r>
            <a:endParaRPr lang="en-US" altLang="ja-JP" sz="3600" b="1" dirty="0"/>
          </a:p>
          <a:p>
            <a:pPr>
              <a:lnSpc>
                <a:spcPct val="150000"/>
              </a:lnSpc>
            </a:pPr>
            <a:r>
              <a:rPr kumimoji="1" lang="ja-JP" altLang="en-US" sz="3600" b="1" dirty="0"/>
              <a:t>・資材、人件費高騰で先延ばし</a:t>
            </a:r>
            <a:endParaRPr kumimoji="1" lang="en-US" altLang="ja-JP" sz="3600" b="1" dirty="0"/>
          </a:p>
        </p:txBody>
      </p:sp>
    </p:spTree>
    <p:extLst>
      <p:ext uri="{BB962C8B-B14F-4D97-AF65-F5344CB8AC3E}">
        <p14:creationId xmlns:p14="http://schemas.microsoft.com/office/powerpoint/2010/main" val="95463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82CFFBB-CA15-FB97-97BB-38BAAC709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9517"/>
            <a:ext cx="12192000" cy="6786485"/>
          </a:xfrm>
          <a:prstGeom prst="rect">
            <a:avLst/>
          </a:prstGeom>
        </p:spPr>
      </p:pic>
      <p:sp>
        <p:nvSpPr>
          <p:cNvPr id="5" name="テキスト ボックス 4">
            <a:extLst>
              <a:ext uri="{FF2B5EF4-FFF2-40B4-BE49-F238E27FC236}">
                <a16:creationId xmlns:a16="http://schemas.microsoft.com/office/drawing/2014/main" id="{1FC14BB8-6E79-0966-ACEF-629726834E65}"/>
              </a:ext>
            </a:extLst>
          </p:cNvPr>
          <p:cNvSpPr txBox="1"/>
          <p:nvPr/>
        </p:nvSpPr>
        <p:spPr>
          <a:xfrm>
            <a:off x="110003" y="151254"/>
            <a:ext cx="3877985" cy="646331"/>
          </a:xfrm>
          <a:prstGeom prst="rect">
            <a:avLst/>
          </a:prstGeom>
          <a:noFill/>
        </p:spPr>
        <p:txBody>
          <a:bodyPr wrap="none" rtlCol="0">
            <a:spAutoFit/>
          </a:bodyPr>
          <a:lstStyle/>
          <a:p>
            <a:r>
              <a:rPr kumimoji="1" lang="ja-JP" altLang="en-US" sz="3600" b="1" dirty="0"/>
              <a:t>金沢方式について</a:t>
            </a:r>
          </a:p>
        </p:txBody>
      </p:sp>
      <p:sp>
        <p:nvSpPr>
          <p:cNvPr id="2" name="テキスト ボックス 1">
            <a:extLst>
              <a:ext uri="{FF2B5EF4-FFF2-40B4-BE49-F238E27FC236}">
                <a16:creationId xmlns:a16="http://schemas.microsoft.com/office/drawing/2014/main" id="{2C224C10-C915-8398-3F28-6308FAD053D8}"/>
              </a:ext>
            </a:extLst>
          </p:cNvPr>
          <p:cNvSpPr txBox="1"/>
          <p:nvPr/>
        </p:nvSpPr>
        <p:spPr>
          <a:xfrm>
            <a:off x="7466453" y="2110683"/>
            <a:ext cx="4570482" cy="369332"/>
          </a:xfrm>
          <a:prstGeom prst="rect">
            <a:avLst/>
          </a:prstGeom>
          <a:noFill/>
        </p:spPr>
        <p:txBody>
          <a:bodyPr wrap="none" rtlCol="0">
            <a:spAutoFit/>
          </a:bodyPr>
          <a:lstStyle/>
          <a:p>
            <a:r>
              <a:rPr kumimoji="1" lang="ja-JP" altLang="en-US" b="1" dirty="0"/>
              <a:t>消防分団の施設整備やポンプ車購入が該当</a:t>
            </a:r>
          </a:p>
        </p:txBody>
      </p:sp>
    </p:spTree>
    <p:extLst>
      <p:ext uri="{BB962C8B-B14F-4D97-AF65-F5344CB8AC3E}">
        <p14:creationId xmlns:p14="http://schemas.microsoft.com/office/powerpoint/2010/main" val="72649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7600972-0038-C893-9498-064F6854A2C3}"/>
              </a:ext>
            </a:extLst>
          </p:cNvPr>
          <p:cNvSpPr txBox="1"/>
          <p:nvPr/>
        </p:nvSpPr>
        <p:spPr>
          <a:xfrm>
            <a:off x="3691976" y="2653822"/>
            <a:ext cx="4339650" cy="923330"/>
          </a:xfrm>
          <a:prstGeom prst="rect">
            <a:avLst/>
          </a:prstGeom>
          <a:noFill/>
        </p:spPr>
        <p:txBody>
          <a:bodyPr wrap="none" rtlCol="0">
            <a:spAutoFit/>
          </a:bodyPr>
          <a:lstStyle/>
          <a:p>
            <a:r>
              <a:rPr kumimoji="1" lang="ja-JP" altLang="en-US" sz="5400" b="1" dirty="0"/>
              <a:t>金沢市の説明</a:t>
            </a:r>
          </a:p>
        </p:txBody>
      </p:sp>
    </p:spTree>
    <p:extLst>
      <p:ext uri="{BB962C8B-B14F-4D97-AF65-F5344CB8AC3E}">
        <p14:creationId xmlns:p14="http://schemas.microsoft.com/office/powerpoint/2010/main" val="64905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4B62F76-2A0F-916B-8920-E45995615F5D}"/>
              </a:ext>
            </a:extLst>
          </p:cNvPr>
          <p:cNvPicPr>
            <a:picLocks noChangeAspect="1"/>
          </p:cNvPicPr>
          <p:nvPr/>
        </p:nvPicPr>
        <p:blipFill>
          <a:blip r:embed="rId2"/>
          <a:stretch>
            <a:fillRect/>
          </a:stretch>
        </p:blipFill>
        <p:spPr>
          <a:xfrm>
            <a:off x="1275029" y="0"/>
            <a:ext cx="9641941" cy="6858000"/>
          </a:xfrm>
          <a:prstGeom prst="rect">
            <a:avLst/>
          </a:prstGeom>
        </p:spPr>
      </p:pic>
      <p:sp>
        <p:nvSpPr>
          <p:cNvPr id="4" name="テキスト ボックス 3">
            <a:extLst>
              <a:ext uri="{FF2B5EF4-FFF2-40B4-BE49-F238E27FC236}">
                <a16:creationId xmlns:a16="http://schemas.microsoft.com/office/drawing/2014/main" id="{FFE2F54D-87CA-2E9F-E945-E076EE3F46A5}"/>
              </a:ext>
            </a:extLst>
          </p:cNvPr>
          <p:cNvSpPr txBox="1"/>
          <p:nvPr/>
        </p:nvSpPr>
        <p:spPr>
          <a:xfrm>
            <a:off x="6160168" y="6414550"/>
            <a:ext cx="4701928" cy="369332"/>
          </a:xfrm>
          <a:prstGeom prst="rect">
            <a:avLst/>
          </a:prstGeom>
          <a:noFill/>
        </p:spPr>
        <p:txBody>
          <a:bodyPr wrap="none" rtlCol="0">
            <a:spAutoFit/>
          </a:bodyPr>
          <a:lstStyle/>
          <a:p>
            <a:r>
              <a:rPr lang="ja-JP" altLang="en-US" dirty="0"/>
              <a:t>第１回 金沢方式あり方検討懇話会 資料より</a:t>
            </a:r>
            <a:endParaRPr kumimoji="1" lang="ja-JP" altLang="en-US" dirty="0"/>
          </a:p>
        </p:txBody>
      </p:sp>
    </p:spTree>
    <p:extLst>
      <p:ext uri="{BB962C8B-B14F-4D97-AF65-F5344CB8AC3E}">
        <p14:creationId xmlns:p14="http://schemas.microsoft.com/office/powerpoint/2010/main" val="254821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37E6734-2613-FF1A-11A5-A84D7F2E57A3}"/>
              </a:ext>
            </a:extLst>
          </p:cNvPr>
          <p:cNvPicPr>
            <a:picLocks noChangeAspect="1"/>
          </p:cNvPicPr>
          <p:nvPr/>
        </p:nvPicPr>
        <p:blipFill>
          <a:blip r:embed="rId2"/>
          <a:stretch>
            <a:fillRect/>
          </a:stretch>
        </p:blipFill>
        <p:spPr>
          <a:xfrm>
            <a:off x="1236125" y="0"/>
            <a:ext cx="9719749" cy="6858000"/>
          </a:xfrm>
          <a:prstGeom prst="rect">
            <a:avLst/>
          </a:prstGeom>
        </p:spPr>
      </p:pic>
      <p:sp>
        <p:nvSpPr>
          <p:cNvPr id="4" name="テキスト ボックス 3">
            <a:extLst>
              <a:ext uri="{FF2B5EF4-FFF2-40B4-BE49-F238E27FC236}">
                <a16:creationId xmlns:a16="http://schemas.microsoft.com/office/drawing/2014/main" id="{FB93EC36-E28D-7E23-AD3D-D27DBEFD3C9A}"/>
              </a:ext>
            </a:extLst>
          </p:cNvPr>
          <p:cNvSpPr txBox="1"/>
          <p:nvPr/>
        </p:nvSpPr>
        <p:spPr>
          <a:xfrm>
            <a:off x="6160168" y="6414550"/>
            <a:ext cx="4701928" cy="369332"/>
          </a:xfrm>
          <a:prstGeom prst="rect">
            <a:avLst/>
          </a:prstGeom>
          <a:noFill/>
        </p:spPr>
        <p:txBody>
          <a:bodyPr wrap="none" rtlCol="0">
            <a:spAutoFit/>
          </a:bodyPr>
          <a:lstStyle/>
          <a:p>
            <a:r>
              <a:rPr lang="ja-JP" altLang="en-US" dirty="0"/>
              <a:t>第１回 金沢方式あり方検討懇話会 資料より</a:t>
            </a:r>
            <a:endParaRPr kumimoji="1" lang="ja-JP" altLang="en-US" dirty="0"/>
          </a:p>
        </p:txBody>
      </p:sp>
    </p:spTree>
    <p:extLst>
      <p:ext uri="{BB962C8B-B14F-4D97-AF65-F5344CB8AC3E}">
        <p14:creationId xmlns:p14="http://schemas.microsoft.com/office/powerpoint/2010/main" val="115493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1451C99-D246-5CF6-4EC1-378C3BD2D46D}"/>
              </a:ext>
            </a:extLst>
          </p:cNvPr>
          <p:cNvPicPr>
            <a:picLocks noChangeAspect="1"/>
          </p:cNvPicPr>
          <p:nvPr/>
        </p:nvPicPr>
        <p:blipFill>
          <a:blip r:embed="rId2"/>
          <a:stretch>
            <a:fillRect/>
          </a:stretch>
        </p:blipFill>
        <p:spPr>
          <a:xfrm>
            <a:off x="1253177" y="0"/>
            <a:ext cx="9685646" cy="6858000"/>
          </a:xfrm>
          <a:prstGeom prst="rect">
            <a:avLst/>
          </a:prstGeom>
        </p:spPr>
      </p:pic>
      <p:sp>
        <p:nvSpPr>
          <p:cNvPr id="4" name="テキスト ボックス 3">
            <a:extLst>
              <a:ext uri="{FF2B5EF4-FFF2-40B4-BE49-F238E27FC236}">
                <a16:creationId xmlns:a16="http://schemas.microsoft.com/office/drawing/2014/main" id="{0F88EA1A-4059-B3FF-593B-895830D64D27}"/>
              </a:ext>
            </a:extLst>
          </p:cNvPr>
          <p:cNvSpPr txBox="1"/>
          <p:nvPr/>
        </p:nvSpPr>
        <p:spPr>
          <a:xfrm>
            <a:off x="6160168" y="6414550"/>
            <a:ext cx="4701928" cy="369332"/>
          </a:xfrm>
          <a:prstGeom prst="rect">
            <a:avLst/>
          </a:prstGeom>
          <a:noFill/>
        </p:spPr>
        <p:txBody>
          <a:bodyPr wrap="none" rtlCol="0">
            <a:spAutoFit/>
          </a:bodyPr>
          <a:lstStyle/>
          <a:p>
            <a:r>
              <a:rPr lang="ja-JP" altLang="en-US" dirty="0"/>
              <a:t>第１回 金沢方式あり方検討懇話会 資料より</a:t>
            </a:r>
            <a:endParaRPr kumimoji="1" lang="ja-JP" altLang="en-US" dirty="0"/>
          </a:p>
        </p:txBody>
      </p:sp>
    </p:spTree>
    <p:extLst>
      <p:ext uri="{BB962C8B-B14F-4D97-AF65-F5344CB8AC3E}">
        <p14:creationId xmlns:p14="http://schemas.microsoft.com/office/powerpoint/2010/main" val="10883211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19325</TotalTime>
  <Words>1369</Words>
  <Application>Microsoft Office PowerPoint</Application>
  <PresentationFormat>ワイド画面</PresentationFormat>
  <Paragraphs>100</Paragraphs>
  <Slides>42</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42</vt:i4>
      </vt:variant>
    </vt:vector>
  </HeadingPairs>
  <TitlesOfParts>
    <vt:vector size="47" baseType="lpstr">
      <vt:lpstr>-apple-system-body</vt:lpstr>
      <vt:lpstr>游ゴシック</vt:lpstr>
      <vt:lpstr>游ゴシック Light</vt:lpstr>
      <vt:lpstr>Arial</vt:lpstr>
      <vt:lpstr>Office テーマ</vt:lpstr>
      <vt:lpstr>金沢方式を考える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みよ 広田</dc:creator>
  <cp:lastModifiedBy>みよ 広田</cp:lastModifiedBy>
  <cp:revision>5</cp:revision>
  <cp:lastPrinted>2026-03-13T04:28:40Z</cp:lastPrinted>
  <dcterms:created xsi:type="dcterms:W3CDTF">2025-10-18T00:33:24Z</dcterms:created>
  <dcterms:modified xsi:type="dcterms:W3CDTF">2026-05-16T23:20:34Z</dcterms:modified>
</cp:coreProperties>
</file>